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40258-7312-4A9E-8F28-748DCC0C0C05}" v="5" dt="2022-11-28T17:15:51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1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82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77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7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7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6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E7A24-68E5-4545-BCB7-E8E7C12DB1F6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85562-8C1E-49BF-AFFF-0C9C2E6C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CEE5-D6AD-3FC1-7BB0-265E63DFB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8037" y="345020"/>
            <a:ext cx="8915399" cy="17356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Google Workspace for Education storage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EEDA4-BA4C-4B77-2112-9BAE1B2DD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3085" y="2441358"/>
            <a:ext cx="8915399" cy="3222595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>
                <a:solidFill>
                  <a:srgbClr val="1F1F1F"/>
                </a:solidFill>
                <a:effectLst/>
                <a:latin typeface="Google Sans Text"/>
              </a:rPr>
              <a:t>In 2021, google announced a storage policy that provides schools and universities with a baseline of 100 TB of pooled storage shared across all users. That’s enough storage for approximately over 100 million documents, 8 million presentations, or 400,000 hours of video.</a:t>
            </a:r>
          </a:p>
          <a:p>
            <a:pPr algn="l"/>
            <a:r>
              <a:rPr lang="en-US" sz="2800" b="0" i="0" dirty="0">
                <a:solidFill>
                  <a:srgbClr val="1F1F1F"/>
                </a:solidFill>
                <a:effectLst/>
                <a:latin typeface="Google Sans Text"/>
              </a:rPr>
              <a:t>This policy went into effect across all Google Workspace for Education editions for customers in July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4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C489-6347-5210-B16A-E8170A61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Bakersfield College should (will be) below 100 TB by December 13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94FE-BC6C-C154-19FD-BABE0063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69546"/>
          </a:xfrm>
        </p:spPr>
        <p:txBody>
          <a:bodyPr/>
          <a:lstStyle/>
          <a:p>
            <a:r>
              <a:rPr lang="en-US" dirty="0"/>
              <a:t>We are currently at 93 TB.</a:t>
            </a:r>
          </a:p>
          <a:p>
            <a:r>
              <a:rPr lang="en-US" dirty="0"/>
              <a:t>Students will have a 10 GB storage limit.</a:t>
            </a:r>
          </a:p>
          <a:p>
            <a:r>
              <a:rPr lang="en-US" dirty="0"/>
              <a:t>This has not and will not have an impact on sending/receiving email.</a:t>
            </a:r>
          </a:p>
          <a:p>
            <a:r>
              <a:rPr lang="en-US" dirty="0"/>
              <a:t>Students that are over the limit can access data to download it, they will not be able to upload until space is available under 10 GB.</a:t>
            </a:r>
          </a:p>
          <a:p>
            <a:r>
              <a:rPr lang="en-US" dirty="0"/>
              <a:t>There is a potential $5 per account annual charge if we are not under the limit.</a:t>
            </a:r>
          </a:p>
          <a:p>
            <a:r>
              <a:rPr lang="en-US" dirty="0"/>
              <a:t>100 TB/10 GB = 10,000.  Most students do not come close to using 10 GB of storage.</a:t>
            </a:r>
          </a:p>
          <a:p>
            <a:r>
              <a:rPr lang="en-US" dirty="0"/>
              <a:t>No current students are out of compliance </a:t>
            </a:r>
            <a:r>
              <a:rPr lang="en-US" dirty="0">
                <a:sym typeface="Wingdings" panose="05000000000000000000" pitchFamily="2" charset="2"/>
              </a:rPr>
              <a:t>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EE75-2EAA-9F0C-058A-BE4CC310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that have been taken for KCCD colleges.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B23F9-E286-28BD-D51D-413B1A845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Accounts were cleaned that were created for students who never enrolled.</a:t>
            </a:r>
          </a:p>
          <a:p>
            <a:r>
              <a:rPr lang="en-US" dirty="0"/>
              <a:t>Accounts were cleaned that were students who have not been enrolled or active in email for 5 years.</a:t>
            </a:r>
          </a:p>
          <a:p>
            <a:r>
              <a:rPr lang="en-US" dirty="0"/>
              <a:t>Three former students were using 83 TB between them, these accounts have been cleaned.</a:t>
            </a:r>
          </a:p>
          <a:p>
            <a:r>
              <a:rPr lang="en-US" dirty="0"/>
              <a:t>There are 5 recent students that are using 15 TB between them, district office IT is working with them and that will give us a 20 TB cushion when they are under the limit.</a:t>
            </a:r>
          </a:p>
          <a:p>
            <a:r>
              <a:rPr lang="en-US" dirty="0"/>
              <a:t>Some accounts were compromised, these have been removed.</a:t>
            </a:r>
          </a:p>
          <a:p>
            <a:r>
              <a:rPr lang="en-US" dirty="0"/>
              <a:t>No notifications have been sent as of now because the accounts that have been cleaned were not those of real or enrolled/recent students.</a:t>
            </a:r>
          </a:p>
          <a:p>
            <a:r>
              <a:rPr lang="en-US" dirty="0"/>
              <a:t>Emails will be sent to students detailing the new </a:t>
            </a:r>
            <a:r>
              <a:rPr lang="en-US"/>
              <a:t>per account storage </a:t>
            </a:r>
            <a:r>
              <a:rPr lang="en-US" dirty="0"/>
              <a:t>limit.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386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333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Google Sans Text</vt:lpstr>
      <vt:lpstr>Wingdings 3</vt:lpstr>
      <vt:lpstr>Wisp</vt:lpstr>
      <vt:lpstr>Google Workspace for Education storage</vt:lpstr>
      <vt:lpstr>Bakersfield College should (will be) below 100 TB by December 13th.</vt:lpstr>
      <vt:lpstr>Steps that have been taken for KCCD colleges.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Workspace for Education storage</dc:title>
  <dc:creator>Brett Redd</dc:creator>
  <cp:lastModifiedBy>Debra Anderson</cp:lastModifiedBy>
  <cp:revision>2</cp:revision>
  <dcterms:created xsi:type="dcterms:W3CDTF">2022-11-28T17:15:35Z</dcterms:created>
  <dcterms:modified xsi:type="dcterms:W3CDTF">2022-11-28T19:58:35Z</dcterms:modified>
</cp:coreProperties>
</file>