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2"/>
  </p:notesMasterIdLst>
  <p:handoutMasterIdLst>
    <p:handoutMasterId r:id="rId83"/>
  </p:handoutMasterIdLst>
  <p:sldIdLst>
    <p:sldId id="256" r:id="rId2"/>
    <p:sldId id="747" r:id="rId3"/>
    <p:sldId id="696" r:id="rId4"/>
    <p:sldId id="709" r:id="rId5"/>
    <p:sldId id="703" r:id="rId6"/>
    <p:sldId id="700" r:id="rId7"/>
    <p:sldId id="699" r:id="rId8"/>
    <p:sldId id="702" r:id="rId9"/>
    <p:sldId id="748" r:id="rId10"/>
    <p:sldId id="705" r:id="rId11"/>
    <p:sldId id="595" r:id="rId12"/>
    <p:sldId id="695" r:id="rId13"/>
    <p:sldId id="760" r:id="rId14"/>
    <p:sldId id="598" r:id="rId15"/>
    <p:sldId id="692" r:id="rId16"/>
    <p:sldId id="555" r:id="rId17"/>
    <p:sldId id="608" r:id="rId18"/>
    <p:sldId id="609" r:id="rId19"/>
    <p:sldId id="610" r:id="rId20"/>
    <p:sldId id="463" r:id="rId21"/>
    <p:sldId id="383" r:id="rId22"/>
    <p:sldId id="611" r:id="rId23"/>
    <p:sldId id="349" r:id="rId24"/>
    <p:sldId id="749" r:id="rId25"/>
    <p:sldId id="524" r:id="rId26"/>
    <p:sldId id="612" r:id="rId27"/>
    <p:sldId id="527" r:id="rId28"/>
    <p:sldId id="525" r:id="rId29"/>
    <p:sldId id="762" r:id="rId30"/>
    <p:sldId id="763" r:id="rId31"/>
    <p:sldId id="738" r:id="rId32"/>
    <p:sldId id="761" r:id="rId33"/>
    <p:sldId id="693" r:id="rId34"/>
    <p:sldId id="522" r:id="rId35"/>
    <p:sldId id="713" r:id="rId36"/>
    <p:sldId id="342" r:id="rId37"/>
    <p:sldId id="519" r:id="rId38"/>
    <p:sldId id="288" r:id="rId39"/>
    <p:sldId id="292" r:id="rId40"/>
    <p:sldId id="293" r:id="rId41"/>
    <p:sldId id="344" r:id="rId42"/>
    <p:sldId id="528" r:id="rId43"/>
    <p:sldId id="594" r:id="rId44"/>
    <p:sldId id="691" r:id="rId45"/>
    <p:sldId id="643" r:id="rId46"/>
    <p:sldId id="644" r:id="rId47"/>
    <p:sldId id="752" r:id="rId48"/>
    <p:sldId id="753" r:id="rId49"/>
    <p:sldId id="754" r:id="rId50"/>
    <p:sldId id="755" r:id="rId51"/>
    <p:sldId id="756" r:id="rId52"/>
    <p:sldId id="757" r:id="rId53"/>
    <p:sldId id="758" r:id="rId54"/>
    <p:sldId id="759" r:id="rId55"/>
    <p:sldId id="681" r:id="rId56"/>
    <p:sldId id="682" r:id="rId57"/>
    <p:sldId id="683" r:id="rId58"/>
    <p:sldId id="575" r:id="rId59"/>
    <p:sldId id="739" r:id="rId60"/>
    <p:sldId id="718" r:id="rId61"/>
    <p:sldId id="745" r:id="rId62"/>
    <p:sldId id="719" r:id="rId63"/>
    <p:sldId id="750" r:id="rId64"/>
    <p:sldId id="720" r:id="rId65"/>
    <p:sldId id="721" r:id="rId66"/>
    <p:sldId id="740" r:id="rId67"/>
    <p:sldId id="724" r:id="rId68"/>
    <p:sldId id="725" r:id="rId69"/>
    <p:sldId id="726" r:id="rId70"/>
    <p:sldId id="727" r:id="rId71"/>
    <p:sldId id="730" r:id="rId72"/>
    <p:sldId id="732" r:id="rId73"/>
    <p:sldId id="733" r:id="rId74"/>
    <p:sldId id="734" r:id="rId75"/>
    <p:sldId id="735" r:id="rId76"/>
    <p:sldId id="736" r:id="rId77"/>
    <p:sldId id="737" r:id="rId78"/>
    <p:sldId id="565" r:id="rId79"/>
    <p:sldId id="569" r:id="rId80"/>
    <p:sldId id="642" r:id="rId8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0" autoAdjust="0"/>
    <p:restoredTop sz="94696" autoAdjust="0"/>
  </p:normalViewPr>
  <p:slideViewPr>
    <p:cSldViewPr>
      <p:cViewPr varScale="1">
        <p:scale>
          <a:sx n="83" d="100"/>
          <a:sy n="83" d="100"/>
        </p:scale>
        <p:origin x="-3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838"/>
    </p:cViewPr>
  </p:sorterViewPr>
  <p:notesViewPr>
    <p:cSldViewPr>
      <p:cViewPr varScale="1">
        <p:scale>
          <a:sx n="64" d="100"/>
          <a:sy n="64" d="100"/>
        </p:scale>
        <p:origin x="-2322"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3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863">
              <a:defRPr sz="1200"/>
            </a:lvl1pPr>
          </a:lstStyle>
          <a:p>
            <a:r>
              <a:rPr lang="en-US"/>
              <a:t>Section 504 &amp; 508Section 504 &amp; Section 508</a:t>
            </a:r>
          </a:p>
        </p:txBody>
      </p:sp>
      <p:sp>
        <p:nvSpPr>
          <p:cNvPr id="273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863">
              <a:defRPr sz="1200"/>
            </a:lvl1pPr>
          </a:lstStyle>
          <a:p>
            <a:r>
              <a:rPr lang="en-US"/>
              <a:t>November 2013November  2013</a:t>
            </a:r>
          </a:p>
        </p:txBody>
      </p:sp>
      <p:sp>
        <p:nvSpPr>
          <p:cNvPr id="273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863">
              <a:defRPr sz="1200"/>
            </a:lvl1pPr>
          </a:lstStyle>
          <a:p>
            <a:r>
              <a:rPr lang="en-US"/>
              <a:t>www.htctu.netwww.htctu.net</a:t>
            </a:r>
          </a:p>
        </p:txBody>
      </p:sp>
      <p:sp>
        <p:nvSpPr>
          <p:cNvPr id="16390" name="Rectangle 6"/>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26972F-6B0C-4BB1-AA22-7675E423954A}"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defTabSz="931863">
              <a:defRPr sz="1200"/>
            </a:lvl1pPr>
          </a:lstStyle>
          <a:p>
            <a:r>
              <a:rPr lang="en-US"/>
              <a:t>Section 504 &amp; 508Section 504 &amp; Section 508</a:t>
            </a:r>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defTabSz="931863">
              <a:defRPr sz="1200"/>
            </a:lvl1pPr>
          </a:lstStyle>
          <a:p>
            <a:pPr>
              <a:defRPr/>
            </a:pPr>
            <a:r>
              <a:rPr lang="en-US"/>
              <a:t>November 2013August 2013</a:t>
            </a:r>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defTabSz="931863">
              <a:defRPr sz="1200"/>
            </a:lvl1pPr>
          </a:lstStyle>
          <a:p>
            <a:r>
              <a:rPr lang="en-US"/>
              <a:t>www.htctu.netwww.htctu.net  *  Access to IT</a:t>
            </a:r>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defTabSz="931863">
              <a:defRPr sz="1200"/>
            </a:lvl1pPr>
          </a:lstStyle>
          <a:p>
            <a:pPr>
              <a:defRPr/>
            </a:pPr>
            <a:fld id="{BFCBE314-D2D9-489F-96A1-CE8749ECDBB7}"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9B127099-058E-452C-873C-FAEF0B090ACE}" type="slidenum">
              <a:rPr lang="en-US"/>
              <a:pPr>
                <a:defRPr/>
              </a:pPr>
              <a:t>1</a:t>
            </a:fld>
            <a:endParaRPr lang="en-US"/>
          </a:p>
        </p:txBody>
      </p:sp>
      <p:sp>
        <p:nvSpPr>
          <p:cNvPr id="1843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76F7EC1-CDB0-48EB-B8B7-579B29D02748}" type="slidenum">
              <a:rPr lang="en-US" sz="1200"/>
              <a:pPr algn="r" defTabSz="931863"/>
              <a:t>1</a:t>
            </a:fld>
            <a:endParaRPr lang="en-US" sz="1200"/>
          </a:p>
        </p:txBody>
      </p:sp>
      <p:sp>
        <p:nvSpPr>
          <p:cNvPr id="18434" name="Rectangle 2"/>
          <p:cNvSpPr>
            <a:spLocks noGrp="1" noChangeArrowheads="1"/>
          </p:cNvSpPr>
          <p:nvPr>
            <p:ph type="hdr" sz="quarter"/>
          </p:nvPr>
        </p:nvSpPr>
        <p:spPr>
          <a:noFill/>
        </p:spPr>
        <p:txBody>
          <a:bodyPr/>
          <a:lstStyle/>
          <a:p>
            <a:r>
              <a:rPr lang="en-US"/>
              <a:t>Section 504 &amp; Section 508</a:t>
            </a:r>
          </a:p>
        </p:txBody>
      </p:sp>
      <p:sp>
        <p:nvSpPr>
          <p:cNvPr id="18435" name="Rectangle 3"/>
          <p:cNvSpPr>
            <a:spLocks noGrp="1" noChangeArrowheads="1"/>
          </p:cNvSpPr>
          <p:nvPr>
            <p:ph type="dt" sz="quarter" idx="1"/>
          </p:nvPr>
        </p:nvSpPr>
        <p:spPr>
          <a:noFill/>
        </p:spPr>
        <p:txBody>
          <a:bodyPr/>
          <a:lstStyle/>
          <a:p>
            <a:r>
              <a:rPr lang="en-US" smtClean="0"/>
              <a:t>August 2013</a:t>
            </a:r>
          </a:p>
        </p:txBody>
      </p:sp>
      <p:sp>
        <p:nvSpPr>
          <p:cNvPr id="18436" name="Rectangle 6"/>
          <p:cNvSpPr>
            <a:spLocks noGrp="1" noChangeArrowheads="1"/>
          </p:cNvSpPr>
          <p:nvPr>
            <p:ph type="ftr" sz="quarter" idx="4"/>
          </p:nvPr>
        </p:nvSpPr>
        <p:spPr>
          <a:noFill/>
        </p:spPr>
        <p:txBody>
          <a:bodyPr/>
          <a:lstStyle/>
          <a:p>
            <a:r>
              <a:rPr lang="en-US"/>
              <a:t>www.htctu.net  *  Access to IT</a:t>
            </a:r>
          </a:p>
        </p:txBody>
      </p:sp>
      <p:sp>
        <p:nvSpPr>
          <p:cNvPr id="1843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4A440B4-3811-4588-937F-F531F8CD7616}" type="slidenum">
              <a:rPr lang="en-US" sz="1200"/>
              <a:pPr algn="r" defTabSz="931863"/>
              <a:t>1</a:t>
            </a:fld>
            <a:endParaRPr lang="en-US" sz="1200"/>
          </a:p>
        </p:txBody>
      </p:sp>
      <p:sp>
        <p:nvSpPr>
          <p:cNvPr id="1843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1843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3770AA5-4DAC-4410-A73C-8F970C509332}" type="slidenum">
              <a:rPr lang="en-US" sz="1200"/>
              <a:pPr algn="r" defTabSz="931863"/>
              <a:t>1</a:t>
            </a:fld>
            <a:endParaRPr lang="en-US" sz="1200"/>
          </a:p>
        </p:txBody>
      </p:sp>
      <p:sp>
        <p:nvSpPr>
          <p:cNvPr id="1844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365E2E8-C838-4089-B94E-C8563C41D5D8}" type="slidenum">
              <a:rPr lang="en-US" sz="1200"/>
              <a:pPr algn="r" defTabSz="931863"/>
              <a:t>1</a:t>
            </a:fld>
            <a:endParaRPr lang="en-US" sz="1200"/>
          </a:p>
        </p:txBody>
      </p:sp>
      <p:sp>
        <p:nvSpPr>
          <p:cNvPr id="18441" name="Rectangle 2"/>
          <p:cNvSpPr>
            <a:spLocks noGrp="1" noRot="1" noChangeAspect="1" noChangeArrowheads="1" noTextEdit="1"/>
          </p:cNvSpPr>
          <p:nvPr>
            <p:ph type="sldImg"/>
          </p:nvPr>
        </p:nvSpPr>
        <p:spPr>
          <a:ln/>
        </p:spPr>
      </p:sp>
      <p:sp>
        <p:nvSpPr>
          <p:cNvPr id="184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AA35C8BA-8773-451C-89D3-C6067408594D}" type="slidenum">
              <a:rPr lang="en-US"/>
              <a:pPr>
                <a:defRPr/>
              </a:pPr>
              <a:t>23</a:t>
            </a:fld>
            <a:endParaRPr lang="en-US"/>
          </a:p>
        </p:txBody>
      </p:sp>
      <p:sp>
        <p:nvSpPr>
          <p:cNvPr id="57036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7A1C27E-9A1C-4B46-9417-1199640C8542}" type="slidenum">
              <a:rPr lang="en-US" sz="1200"/>
              <a:pPr algn="r" defTabSz="931863"/>
              <a:t>23</a:t>
            </a:fld>
            <a:endParaRPr lang="en-US" sz="1200"/>
          </a:p>
        </p:txBody>
      </p:sp>
      <p:sp>
        <p:nvSpPr>
          <p:cNvPr id="570370" name="Rectangle 2"/>
          <p:cNvSpPr>
            <a:spLocks noGrp="1" noChangeArrowheads="1"/>
          </p:cNvSpPr>
          <p:nvPr>
            <p:ph type="hdr" sz="quarter"/>
          </p:nvPr>
        </p:nvSpPr>
        <p:spPr>
          <a:noFill/>
        </p:spPr>
        <p:txBody>
          <a:bodyPr/>
          <a:lstStyle/>
          <a:p>
            <a:r>
              <a:rPr lang="en-US"/>
              <a:t>Section 504 &amp; Section 508</a:t>
            </a:r>
          </a:p>
        </p:txBody>
      </p:sp>
      <p:sp>
        <p:nvSpPr>
          <p:cNvPr id="570371" name="Rectangle 3"/>
          <p:cNvSpPr>
            <a:spLocks noGrp="1" noChangeArrowheads="1"/>
          </p:cNvSpPr>
          <p:nvPr>
            <p:ph type="dt" sz="quarter" idx="1"/>
          </p:nvPr>
        </p:nvSpPr>
        <p:spPr>
          <a:noFill/>
        </p:spPr>
        <p:txBody>
          <a:bodyPr/>
          <a:lstStyle/>
          <a:p>
            <a:r>
              <a:rPr lang="en-US" smtClean="0"/>
              <a:t>August 2013</a:t>
            </a:r>
          </a:p>
        </p:txBody>
      </p:sp>
      <p:sp>
        <p:nvSpPr>
          <p:cNvPr id="570372" name="Rectangle 6"/>
          <p:cNvSpPr>
            <a:spLocks noGrp="1" noChangeArrowheads="1"/>
          </p:cNvSpPr>
          <p:nvPr>
            <p:ph type="ftr" sz="quarter" idx="4"/>
          </p:nvPr>
        </p:nvSpPr>
        <p:spPr>
          <a:noFill/>
        </p:spPr>
        <p:txBody>
          <a:bodyPr/>
          <a:lstStyle/>
          <a:p>
            <a:r>
              <a:rPr lang="en-US"/>
              <a:t>www.htctu.net  *  Access to IT</a:t>
            </a:r>
          </a:p>
        </p:txBody>
      </p:sp>
      <p:sp>
        <p:nvSpPr>
          <p:cNvPr id="57037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E31DE8C-71C5-4F4F-98E1-0299951AFA0C}" type="slidenum">
              <a:rPr lang="en-US" sz="1200"/>
              <a:pPr algn="r" defTabSz="931863"/>
              <a:t>23</a:t>
            </a:fld>
            <a:endParaRPr lang="en-US" sz="1200"/>
          </a:p>
        </p:txBody>
      </p:sp>
      <p:sp>
        <p:nvSpPr>
          <p:cNvPr id="57037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7037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C1804DA-1A96-47BD-B44D-C2F037945099}" type="slidenum">
              <a:rPr lang="en-US" sz="1200"/>
              <a:pPr algn="r" defTabSz="931863"/>
              <a:t>23</a:t>
            </a:fld>
            <a:endParaRPr lang="en-US" sz="1200"/>
          </a:p>
        </p:txBody>
      </p:sp>
      <p:sp>
        <p:nvSpPr>
          <p:cNvPr id="57037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9A13601-794E-4CFD-9948-59639F38D5A5}" type="slidenum">
              <a:rPr lang="en-US" sz="1200"/>
              <a:pPr algn="r" defTabSz="931863"/>
              <a:t>23</a:t>
            </a:fld>
            <a:endParaRPr lang="en-US" sz="1200"/>
          </a:p>
        </p:txBody>
      </p:sp>
      <p:sp>
        <p:nvSpPr>
          <p:cNvPr id="570377" name="Rectangle 2"/>
          <p:cNvSpPr>
            <a:spLocks noGrp="1" noRot="1" noChangeAspect="1" noChangeArrowheads="1" noTextEdit="1"/>
          </p:cNvSpPr>
          <p:nvPr>
            <p:ph type="sldImg"/>
          </p:nvPr>
        </p:nvSpPr>
        <p:spPr>
          <a:ln/>
        </p:spPr>
      </p:sp>
      <p:sp>
        <p:nvSpPr>
          <p:cNvPr id="5703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4E762613-044A-4B95-99EB-BB9F3EFACAB8}" type="slidenum">
              <a:rPr lang="en-US"/>
              <a:pPr>
                <a:defRPr/>
              </a:pPr>
              <a:t>25</a:t>
            </a:fld>
            <a:endParaRPr lang="en-US"/>
          </a:p>
        </p:txBody>
      </p:sp>
      <p:sp>
        <p:nvSpPr>
          <p:cNvPr id="57344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99D02ED-0E1F-485A-9F61-415663FA2D7B}" type="slidenum">
              <a:rPr lang="en-US" sz="1200"/>
              <a:pPr algn="r" defTabSz="931863"/>
              <a:t>25</a:t>
            </a:fld>
            <a:endParaRPr lang="en-US" sz="1200"/>
          </a:p>
        </p:txBody>
      </p:sp>
      <p:sp>
        <p:nvSpPr>
          <p:cNvPr id="573442" name="Rectangle 2"/>
          <p:cNvSpPr>
            <a:spLocks noGrp="1" noChangeArrowheads="1"/>
          </p:cNvSpPr>
          <p:nvPr>
            <p:ph type="hdr" sz="quarter"/>
          </p:nvPr>
        </p:nvSpPr>
        <p:spPr>
          <a:noFill/>
        </p:spPr>
        <p:txBody>
          <a:bodyPr/>
          <a:lstStyle/>
          <a:p>
            <a:r>
              <a:rPr lang="en-US"/>
              <a:t>Section 504 &amp; Section 508</a:t>
            </a:r>
          </a:p>
        </p:txBody>
      </p:sp>
      <p:sp>
        <p:nvSpPr>
          <p:cNvPr id="573443" name="Rectangle 3"/>
          <p:cNvSpPr>
            <a:spLocks noGrp="1" noChangeArrowheads="1"/>
          </p:cNvSpPr>
          <p:nvPr>
            <p:ph type="dt" sz="quarter" idx="1"/>
          </p:nvPr>
        </p:nvSpPr>
        <p:spPr>
          <a:noFill/>
        </p:spPr>
        <p:txBody>
          <a:bodyPr/>
          <a:lstStyle/>
          <a:p>
            <a:r>
              <a:rPr lang="en-US" smtClean="0"/>
              <a:t>August 2013</a:t>
            </a:r>
          </a:p>
        </p:txBody>
      </p:sp>
      <p:sp>
        <p:nvSpPr>
          <p:cNvPr id="573444" name="Rectangle 6"/>
          <p:cNvSpPr>
            <a:spLocks noGrp="1" noChangeArrowheads="1"/>
          </p:cNvSpPr>
          <p:nvPr>
            <p:ph type="ftr" sz="quarter" idx="4"/>
          </p:nvPr>
        </p:nvSpPr>
        <p:spPr>
          <a:noFill/>
        </p:spPr>
        <p:txBody>
          <a:bodyPr/>
          <a:lstStyle/>
          <a:p>
            <a:r>
              <a:rPr lang="en-US"/>
              <a:t>www.htctu.net  *  Access to IT</a:t>
            </a:r>
          </a:p>
        </p:txBody>
      </p:sp>
      <p:sp>
        <p:nvSpPr>
          <p:cNvPr id="57344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32FDFA0-84E4-4EA6-82CC-04C68D12D4A4}" type="slidenum">
              <a:rPr lang="en-US" sz="1200"/>
              <a:pPr algn="r" defTabSz="931863"/>
              <a:t>25</a:t>
            </a:fld>
            <a:endParaRPr lang="en-US" sz="1200"/>
          </a:p>
        </p:txBody>
      </p:sp>
      <p:sp>
        <p:nvSpPr>
          <p:cNvPr id="57344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7344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76833FA-585B-4E3E-A841-7575079E9DB0}" type="slidenum">
              <a:rPr lang="en-US" sz="1200"/>
              <a:pPr algn="r" defTabSz="931863"/>
              <a:t>25</a:t>
            </a:fld>
            <a:endParaRPr lang="en-US" sz="1200"/>
          </a:p>
        </p:txBody>
      </p:sp>
      <p:sp>
        <p:nvSpPr>
          <p:cNvPr id="573448" name="Rectangle 2"/>
          <p:cNvSpPr>
            <a:spLocks noGrp="1" noRot="1" noChangeAspect="1" noChangeArrowheads="1" noTextEdit="1"/>
          </p:cNvSpPr>
          <p:nvPr>
            <p:ph type="sldImg"/>
          </p:nvPr>
        </p:nvSpPr>
        <p:spPr>
          <a:ln/>
        </p:spPr>
      </p:sp>
      <p:sp>
        <p:nvSpPr>
          <p:cNvPr id="57344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1ACFEBEF-A01F-4C35-97BC-EFF4B49FF6A8}" type="slidenum">
              <a:rPr lang="en-US"/>
              <a:pPr>
                <a:defRPr/>
              </a:pPr>
              <a:t>27</a:t>
            </a:fld>
            <a:endParaRPr lang="en-US"/>
          </a:p>
        </p:txBody>
      </p:sp>
      <p:sp>
        <p:nvSpPr>
          <p:cNvPr id="5765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543F620-B8E2-4593-B4E1-C6622728A956}" type="slidenum">
              <a:rPr lang="en-US" sz="1200"/>
              <a:pPr algn="r" defTabSz="931863"/>
              <a:t>27</a:t>
            </a:fld>
            <a:endParaRPr lang="en-US" sz="1200"/>
          </a:p>
        </p:txBody>
      </p:sp>
      <p:sp>
        <p:nvSpPr>
          <p:cNvPr id="576514" name="Rectangle 2"/>
          <p:cNvSpPr>
            <a:spLocks noGrp="1" noChangeArrowheads="1"/>
          </p:cNvSpPr>
          <p:nvPr>
            <p:ph type="hdr" sz="quarter"/>
          </p:nvPr>
        </p:nvSpPr>
        <p:spPr>
          <a:noFill/>
        </p:spPr>
        <p:txBody>
          <a:bodyPr/>
          <a:lstStyle/>
          <a:p>
            <a:r>
              <a:rPr lang="en-US"/>
              <a:t>Section 504 &amp; Section 508</a:t>
            </a:r>
          </a:p>
        </p:txBody>
      </p:sp>
      <p:sp>
        <p:nvSpPr>
          <p:cNvPr id="576515" name="Rectangle 3"/>
          <p:cNvSpPr>
            <a:spLocks noGrp="1" noChangeArrowheads="1"/>
          </p:cNvSpPr>
          <p:nvPr>
            <p:ph type="dt" sz="quarter" idx="1"/>
          </p:nvPr>
        </p:nvSpPr>
        <p:spPr>
          <a:noFill/>
        </p:spPr>
        <p:txBody>
          <a:bodyPr/>
          <a:lstStyle/>
          <a:p>
            <a:r>
              <a:rPr lang="en-US" smtClean="0"/>
              <a:t>August 2013</a:t>
            </a:r>
          </a:p>
        </p:txBody>
      </p:sp>
      <p:sp>
        <p:nvSpPr>
          <p:cNvPr id="576516" name="Rectangle 6"/>
          <p:cNvSpPr>
            <a:spLocks noGrp="1" noChangeArrowheads="1"/>
          </p:cNvSpPr>
          <p:nvPr>
            <p:ph type="ftr" sz="quarter" idx="4"/>
          </p:nvPr>
        </p:nvSpPr>
        <p:spPr>
          <a:noFill/>
        </p:spPr>
        <p:txBody>
          <a:bodyPr/>
          <a:lstStyle/>
          <a:p>
            <a:r>
              <a:rPr lang="en-US"/>
              <a:t>www.htctu.net  *  Access to IT</a:t>
            </a:r>
          </a:p>
        </p:txBody>
      </p:sp>
      <p:sp>
        <p:nvSpPr>
          <p:cNvPr id="57651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C2370EA-BFBA-4982-8215-21698D95F73B}" type="slidenum">
              <a:rPr lang="en-US" sz="1200"/>
              <a:pPr algn="r" defTabSz="931863"/>
              <a:t>27</a:t>
            </a:fld>
            <a:endParaRPr lang="en-US" sz="1200"/>
          </a:p>
        </p:txBody>
      </p:sp>
      <p:sp>
        <p:nvSpPr>
          <p:cNvPr id="57651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7651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92A2F19-8CB2-44F5-B200-815BD177F49C}" type="slidenum">
              <a:rPr lang="en-US" sz="1200"/>
              <a:pPr algn="r" defTabSz="931863"/>
              <a:t>27</a:t>
            </a:fld>
            <a:endParaRPr lang="en-US" sz="1200"/>
          </a:p>
        </p:txBody>
      </p:sp>
      <p:sp>
        <p:nvSpPr>
          <p:cNvPr id="576520" name="Rectangle 2"/>
          <p:cNvSpPr>
            <a:spLocks noGrp="1" noRot="1" noChangeAspect="1" noChangeArrowheads="1" noTextEdit="1"/>
          </p:cNvSpPr>
          <p:nvPr>
            <p:ph type="sldImg"/>
          </p:nvPr>
        </p:nvSpPr>
        <p:spPr>
          <a:ln/>
        </p:spPr>
      </p:sp>
      <p:sp>
        <p:nvSpPr>
          <p:cNvPr id="57652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243ADF23-8ED4-4C87-8180-7DAA9245F30E}" type="slidenum">
              <a:rPr lang="en-US"/>
              <a:pPr>
                <a:defRPr/>
              </a:pPr>
              <a:t>28</a:t>
            </a:fld>
            <a:endParaRPr lang="en-US"/>
          </a:p>
        </p:txBody>
      </p:sp>
      <p:sp>
        <p:nvSpPr>
          <p:cNvPr id="5785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7EE84CB-2AA7-45B7-8469-7173F1334EED}" type="slidenum">
              <a:rPr lang="en-US" sz="1200"/>
              <a:pPr algn="r" defTabSz="931863"/>
              <a:t>28</a:t>
            </a:fld>
            <a:endParaRPr lang="en-US" sz="1200"/>
          </a:p>
        </p:txBody>
      </p:sp>
      <p:sp>
        <p:nvSpPr>
          <p:cNvPr id="578562" name="Rectangle 2"/>
          <p:cNvSpPr>
            <a:spLocks noGrp="1" noChangeArrowheads="1"/>
          </p:cNvSpPr>
          <p:nvPr>
            <p:ph type="hdr" sz="quarter"/>
          </p:nvPr>
        </p:nvSpPr>
        <p:spPr>
          <a:noFill/>
        </p:spPr>
        <p:txBody>
          <a:bodyPr/>
          <a:lstStyle/>
          <a:p>
            <a:r>
              <a:rPr lang="en-US"/>
              <a:t>Section 504 &amp; Section 508</a:t>
            </a:r>
          </a:p>
        </p:txBody>
      </p:sp>
      <p:sp>
        <p:nvSpPr>
          <p:cNvPr id="578563" name="Rectangle 3"/>
          <p:cNvSpPr>
            <a:spLocks noGrp="1" noChangeArrowheads="1"/>
          </p:cNvSpPr>
          <p:nvPr>
            <p:ph type="dt" sz="quarter" idx="1"/>
          </p:nvPr>
        </p:nvSpPr>
        <p:spPr>
          <a:noFill/>
        </p:spPr>
        <p:txBody>
          <a:bodyPr/>
          <a:lstStyle/>
          <a:p>
            <a:r>
              <a:rPr lang="en-US" smtClean="0"/>
              <a:t>August 2013</a:t>
            </a:r>
          </a:p>
        </p:txBody>
      </p:sp>
      <p:sp>
        <p:nvSpPr>
          <p:cNvPr id="578564" name="Rectangle 6"/>
          <p:cNvSpPr>
            <a:spLocks noGrp="1" noChangeArrowheads="1"/>
          </p:cNvSpPr>
          <p:nvPr>
            <p:ph type="ftr" sz="quarter" idx="4"/>
          </p:nvPr>
        </p:nvSpPr>
        <p:spPr>
          <a:noFill/>
        </p:spPr>
        <p:txBody>
          <a:bodyPr/>
          <a:lstStyle/>
          <a:p>
            <a:r>
              <a:rPr lang="en-US"/>
              <a:t>www.htctu.net  *  Access to IT</a:t>
            </a:r>
          </a:p>
        </p:txBody>
      </p:sp>
      <p:sp>
        <p:nvSpPr>
          <p:cNvPr id="5785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B320434-E597-4A14-99AD-2808497457A0}" type="slidenum">
              <a:rPr lang="en-US" sz="1200"/>
              <a:pPr algn="r" defTabSz="931863"/>
              <a:t>28</a:t>
            </a:fld>
            <a:endParaRPr lang="en-US" sz="1200"/>
          </a:p>
        </p:txBody>
      </p:sp>
      <p:sp>
        <p:nvSpPr>
          <p:cNvPr id="57856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7856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E8AFC12-7C66-4C13-8654-4493E2C340D3}" type="slidenum">
              <a:rPr lang="en-US" sz="1200"/>
              <a:pPr algn="r" defTabSz="931863"/>
              <a:t>28</a:t>
            </a:fld>
            <a:endParaRPr lang="en-US" sz="1200"/>
          </a:p>
        </p:txBody>
      </p:sp>
      <p:sp>
        <p:nvSpPr>
          <p:cNvPr id="578568" name="Rectangle 2"/>
          <p:cNvSpPr>
            <a:spLocks noGrp="1" noRot="1" noChangeAspect="1" noChangeArrowheads="1" noTextEdit="1"/>
          </p:cNvSpPr>
          <p:nvPr>
            <p:ph type="sldImg"/>
          </p:nvPr>
        </p:nvSpPr>
        <p:spPr>
          <a:ln/>
        </p:spPr>
      </p:sp>
      <p:sp>
        <p:nvSpPr>
          <p:cNvPr id="57856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578ADCF2-3E7E-4664-B0B1-0463115122D6}" type="slidenum">
              <a:rPr lang="en-US"/>
              <a:pPr>
                <a:defRPr/>
              </a:pPr>
              <a:t>34</a:t>
            </a:fld>
            <a:endParaRPr lang="en-US"/>
          </a:p>
        </p:txBody>
      </p:sp>
      <p:sp>
        <p:nvSpPr>
          <p:cNvPr id="58368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965A441-D4F6-498C-8252-A014D17D3FA9}" type="slidenum">
              <a:rPr lang="en-US" sz="1200"/>
              <a:pPr algn="r" defTabSz="931863"/>
              <a:t>34</a:t>
            </a:fld>
            <a:endParaRPr lang="en-US" sz="1200"/>
          </a:p>
        </p:txBody>
      </p:sp>
      <p:sp>
        <p:nvSpPr>
          <p:cNvPr id="583682" name="Rectangle 2"/>
          <p:cNvSpPr>
            <a:spLocks noGrp="1" noChangeArrowheads="1"/>
          </p:cNvSpPr>
          <p:nvPr>
            <p:ph type="hdr" sz="quarter"/>
          </p:nvPr>
        </p:nvSpPr>
        <p:spPr>
          <a:noFill/>
        </p:spPr>
        <p:txBody>
          <a:bodyPr/>
          <a:lstStyle/>
          <a:p>
            <a:r>
              <a:rPr lang="en-US"/>
              <a:t>Section 504 &amp; Section 508</a:t>
            </a:r>
          </a:p>
        </p:txBody>
      </p:sp>
      <p:sp>
        <p:nvSpPr>
          <p:cNvPr id="583683" name="Rectangle 3"/>
          <p:cNvSpPr>
            <a:spLocks noGrp="1" noChangeArrowheads="1"/>
          </p:cNvSpPr>
          <p:nvPr>
            <p:ph type="dt" sz="quarter" idx="1"/>
          </p:nvPr>
        </p:nvSpPr>
        <p:spPr>
          <a:noFill/>
        </p:spPr>
        <p:txBody>
          <a:bodyPr/>
          <a:lstStyle/>
          <a:p>
            <a:r>
              <a:rPr lang="en-US" smtClean="0"/>
              <a:t>August 2013</a:t>
            </a:r>
          </a:p>
        </p:txBody>
      </p:sp>
      <p:sp>
        <p:nvSpPr>
          <p:cNvPr id="583684" name="Rectangle 6"/>
          <p:cNvSpPr>
            <a:spLocks noGrp="1" noChangeArrowheads="1"/>
          </p:cNvSpPr>
          <p:nvPr>
            <p:ph type="ftr" sz="quarter" idx="4"/>
          </p:nvPr>
        </p:nvSpPr>
        <p:spPr>
          <a:noFill/>
        </p:spPr>
        <p:txBody>
          <a:bodyPr/>
          <a:lstStyle/>
          <a:p>
            <a:r>
              <a:rPr lang="en-US"/>
              <a:t>www.htctu.net  *  Access to IT</a:t>
            </a:r>
          </a:p>
        </p:txBody>
      </p:sp>
      <p:sp>
        <p:nvSpPr>
          <p:cNvPr id="58368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CBDE77A-4DAF-495F-916C-66851B5E1F7F}" type="slidenum">
              <a:rPr lang="en-US" sz="1200"/>
              <a:pPr algn="r" defTabSz="931863"/>
              <a:t>34</a:t>
            </a:fld>
            <a:endParaRPr lang="en-US" sz="1200"/>
          </a:p>
        </p:txBody>
      </p:sp>
      <p:sp>
        <p:nvSpPr>
          <p:cNvPr id="58368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8368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DFD0C32-1103-4F40-853B-B7864F45ACEE}" type="slidenum">
              <a:rPr lang="en-US" sz="1200"/>
              <a:pPr algn="r" defTabSz="931863"/>
              <a:t>34</a:t>
            </a:fld>
            <a:endParaRPr lang="en-US" sz="1200"/>
          </a:p>
        </p:txBody>
      </p:sp>
      <p:sp>
        <p:nvSpPr>
          <p:cNvPr id="583688" name="Rectangle 2"/>
          <p:cNvSpPr>
            <a:spLocks noGrp="1" noRot="1" noChangeAspect="1" noChangeArrowheads="1" noTextEdit="1"/>
          </p:cNvSpPr>
          <p:nvPr>
            <p:ph type="sldImg"/>
          </p:nvPr>
        </p:nvSpPr>
        <p:spPr>
          <a:ln/>
        </p:spPr>
      </p:sp>
      <p:sp>
        <p:nvSpPr>
          <p:cNvPr id="58368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527ABC62-6D99-4D7E-99C5-FCF3AE5ED5F5}" type="slidenum">
              <a:rPr lang="en-US"/>
              <a:pPr>
                <a:defRPr/>
              </a:pPr>
              <a:t>35</a:t>
            </a:fld>
            <a:endParaRPr lang="en-US"/>
          </a:p>
        </p:txBody>
      </p:sp>
      <p:sp>
        <p:nvSpPr>
          <p:cNvPr id="58572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232A669-35AF-447F-AA23-5F3C22A5E689}" type="slidenum">
              <a:rPr lang="en-US" sz="1200"/>
              <a:pPr algn="r" defTabSz="931863"/>
              <a:t>35</a:t>
            </a:fld>
            <a:endParaRPr lang="en-US" sz="1200"/>
          </a:p>
        </p:txBody>
      </p:sp>
      <p:sp>
        <p:nvSpPr>
          <p:cNvPr id="585730" name="Rectangle 2"/>
          <p:cNvSpPr>
            <a:spLocks noGrp="1" noChangeArrowheads="1"/>
          </p:cNvSpPr>
          <p:nvPr>
            <p:ph type="hdr" sz="quarter"/>
          </p:nvPr>
        </p:nvSpPr>
        <p:spPr>
          <a:noFill/>
        </p:spPr>
        <p:txBody>
          <a:bodyPr/>
          <a:lstStyle/>
          <a:p>
            <a:r>
              <a:rPr lang="en-US"/>
              <a:t>Section 504 &amp; Section 508</a:t>
            </a:r>
          </a:p>
        </p:txBody>
      </p:sp>
      <p:sp>
        <p:nvSpPr>
          <p:cNvPr id="585731" name="Rectangle 3"/>
          <p:cNvSpPr>
            <a:spLocks noGrp="1" noChangeArrowheads="1"/>
          </p:cNvSpPr>
          <p:nvPr>
            <p:ph type="dt" sz="quarter" idx="1"/>
          </p:nvPr>
        </p:nvSpPr>
        <p:spPr>
          <a:noFill/>
        </p:spPr>
        <p:txBody>
          <a:bodyPr/>
          <a:lstStyle/>
          <a:p>
            <a:r>
              <a:rPr lang="en-US" smtClean="0"/>
              <a:t>August 2013</a:t>
            </a:r>
          </a:p>
        </p:txBody>
      </p:sp>
      <p:sp>
        <p:nvSpPr>
          <p:cNvPr id="585732" name="Rectangle 6"/>
          <p:cNvSpPr>
            <a:spLocks noGrp="1" noChangeArrowheads="1"/>
          </p:cNvSpPr>
          <p:nvPr>
            <p:ph type="ftr" sz="quarter" idx="4"/>
          </p:nvPr>
        </p:nvSpPr>
        <p:spPr>
          <a:noFill/>
        </p:spPr>
        <p:txBody>
          <a:bodyPr/>
          <a:lstStyle/>
          <a:p>
            <a:r>
              <a:rPr lang="en-US"/>
              <a:t>www.htctu.net  *  Access to IT</a:t>
            </a:r>
          </a:p>
        </p:txBody>
      </p:sp>
      <p:sp>
        <p:nvSpPr>
          <p:cNvPr id="58573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C64249C-EC0D-4642-B1A0-67BD97195D33}" type="slidenum">
              <a:rPr lang="en-US" sz="1200"/>
              <a:pPr algn="r" defTabSz="931863"/>
              <a:t>35</a:t>
            </a:fld>
            <a:endParaRPr lang="en-US" sz="1200"/>
          </a:p>
        </p:txBody>
      </p:sp>
      <p:sp>
        <p:nvSpPr>
          <p:cNvPr id="58573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8573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9734960-AEDD-41F0-A0B2-AD5FD008715B}" type="slidenum">
              <a:rPr lang="en-US" sz="1200"/>
              <a:pPr algn="r" defTabSz="931863"/>
              <a:t>35</a:t>
            </a:fld>
            <a:endParaRPr lang="en-US" sz="1200"/>
          </a:p>
        </p:txBody>
      </p:sp>
      <p:sp>
        <p:nvSpPr>
          <p:cNvPr id="58573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C33B1B8-B513-4F40-9936-31B34AAA56DE}" type="slidenum">
              <a:rPr lang="en-US" sz="1200"/>
              <a:pPr algn="r" defTabSz="931863"/>
              <a:t>35</a:t>
            </a:fld>
            <a:endParaRPr lang="en-US" sz="1200"/>
          </a:p>
        </p:txBody>
      </p:sp>
      <p:sp>
        <p:nvSpPr>
          <p:cNvPr id="585737" name="Rectangle 2"/>
          <p:cNvSpPr>
            <a:spLocks noGrp="1" noRot="1" noChangeAspect="1" noChangeArrowheads="1" noTextEdit="1"/>
          </p:cNvSpPr>
          <p:nvPr>
            <p:ph type="sldImg"/>
          </p:nvPr>
        </p:nvSpPr>
        <p:spPr>
          <a:ln/>
        </p:spPr>
      </p:sp>
      <p:sp>
        <p:nvSpPr>
          <p:cNvPr id="5857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86EBA223-B2D1-44DF-8E62-90F4206B22E7}" type="slidenum">
              <a:rPr lang="en-US"/>
              <a:pPr>
                <a:defRPr/>
              </a:pPr>
              <a:t>36</a:t>
            </a:fld>
            <a:endParaRPr lang="en-US"/>
          </a:p>
        </p:txBody>
      </p:sp>
      <p:sp>
        <p:nvSpPr>
          <p:cNvPr id="62156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55376DF-F889-4C28-AE6E-886CE9A93109}" type="slidenum">
              <a:rPr lang="en-US" sz="1200"/>
              <a:pPr algn="r" defTabSz="931863"/>
              <a:t>36</a:t>
            </a:fld>
            <a:endParaRPr lang="en-US" sz="1200"/>
          </a:p>
        </p:txBody>
      </p:sp>
      <p:sp>
        <p:nvSpPr>
          <p:cNvPr id="621570" name="Rectangle 2"/>
          <p:cNvSpPr>
            <a:spLocks noGrp="1" noChangeArrowheads="1"/>
          </p:cNvSpPr>
          <p:nvPr>
            <p:ph type="hdr" sz="quarter"/>
          </p:nvPr>
        </p:nvSpPr>
        <p:spPr>
          <a:noFill/>
        </p:spPr>
        <p:txBody>
          <a:bodyPr/>
          <a:lstStyle/>
          <a:p>
            <a:r>
              <a:rPr lang="en-US"/>
              <a:t>Section 504 &amp; Section 508</a:t>
            </a:r>
          </a:p>
        </p:txBody>
      </p:sp>
      <p:sp>
        <p:nvSpPr>
          <p:cNvPr id="621571" name="Rectangle 3"/>
          <p:cNvSpPr>
            <a:spLocks noGrp="1" noChangeArrowheads="1"/>
          </p:cNvSpPr>
          <p:nvPr>
            <p:ph type="dt" sz="quarter" idx="1"/>
          </p:nvPr>
        </p:nvSpPr>
        <p:spPr>
          <a:noFill/>
        </p:spPr>
        <p:txBody>
          <a:bodyPr/>
          <a:lstStyle/>
          <a:p>
            <a:r>
              <a:rPr lang="en-US" smtClean="0"/>
              <a:t>August 2013</a:t>
            </a:r>
          </a:p>
        </p:txBody>
      </p:sp>
      <p:sp>
        <p:nvSpPr>
          <p:cNvPr id="621572" name="Rectangle 6"/>
          <p:cNvSpPr>
            <a:spLocks noGrp="1" noChangeArrowheads="1"/>
          </p:cNvSpPr>
          <p:nvPr>
            <p:ph type="ftr" sz="quarter" idx="4"/>
          </p:nvPr>
        </p:nvSpPr>
        <p:spPr>
          <a:noFill/>
        </p:spPr>
        <p:txBody>
          <a:bodyPr/>
          <a:lstStyle/>
          <a:p>
            <a:r>
              <a:rPr lang="en-US"/>
              <a:t>www.htctu.net  *  Access to IT</a:t>
            </a:r>
          </a:p>
        </p:txBody>
      </p:sp>
      <p:sp>
        <p:nvSpPr>
          <p:cNvPr id="62157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57E9621-81E9-4275-A7F2-ABD74FAADD2F}" type="slidenum">
              <a:rPr lang="en-US" sz="1200"/>
              <a:pPr algn="r" defTabSz="931863"/>
              <a:t>36</a:t>
            </a:fld>
            <a:endParaRPr lang="en-US" sz="1200"/>
          </a:p>
        </p:txBody>
      </p:sp>
      <p:sp>
        <p:nvSpPr>
          <p:cNvPr id="62157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2157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011D526-B701-40BF-94E4-D499A96BDF96}" type="slidenum">
              <a:rPr lang="en-US" sz="1200"/>
              <a:pPr algn="r" defTabSz="931863"/>
              <a:t>36</a:t>
            </a:fld>
            <a:endParaRPr lang="en-US" sz="1200"/>
          </a:p>
        </p:txBody>
      </p:sp>
      <p:sp>
        <p:nvSpPr>
          <p:cNvPr id="62157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5E2F02C-8D4C-4C7F-9F50-CD6D647FEE03}" type="slidenum">
              <a:rPr lang="en-US" sz="1200"/>
              <a:pPr algn="r" defTabSz="931863"/>
              <a:t>36</a:t>
            </a:fld>
            <a:endParaRPr lang="en-US" sz="1200"/>
          </a:p>
        </p:txBody>
      </p:sp>
      <p:sp>
        <p:nvSpPr>
          <p:cNvPr id="621577" name="Rectangle 2"/>
          <p:cNvSpPr>
            <a:spLocks noGrp="1" noRot="1" noChangeAspect="1" noChangeArrowheads="1" noTextEdit="1"/>
          </p:cNvSpPr>
          <p:nvPr>
            <p:ph type="sldImg"/>
          </p:nvPr>
        </p:nvSpPr>
        <p:spPr>
          <a:ln/>
        </p:spPr>
      </p:sp>
      <p:sp>
        <p:nvSpPr>
          <p:cNvPr id="6215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E65AFBA3-A010-4EA0-96F5-ED097FE344B6}" type="slidenum">
              <a:rPr lang="en-US"/>
              <a:pPr>
                <a:defRPr/>
              </a:pPr>
              <a:t>37</a:t>
            </a:fld>
            <a:endParaRPr lang="en-US"/>
          </a:p>
        </p:txBody>
      </p:sp>
      <p:sp>
        <p:nvSpPr>
          <p:cNvPr id="62361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87BCC40-3443-46B5-B3EE-D3F2BFBD67FE}" type="slidenum">
              <a:rPr lang="en-US" sz="1200"/>
              <a:pPr algn="r" defTabSz="931863"/>
              <a:t>37</a:t>
            </a:fld>
            <a:endParaRPr lang="en-US" sz="1200"/>
          </a:p>
        </p:txBody>
      </p:sp>
      <p:sp>
        <p:nvSpPr>
          <p:cNvPr id="623618" name="Rectangle 2"/>
          <p:cNvSpPr>
            <a:spLocks noGrp="1" noChangeArrowheads="1"/>
          </p:cNvSpPr>
          <p:nvPr>
            <p:ph type="hdr" sz="quarter"/>
          </p:nvPr>
        </p:nvSpPr>
        <p:spPr>
          <a:noFill/>
        </p:spPr>
        <p:txBody>
          <a:bodyPr/>
          <a:lstStyle/>
          <a:p>
            <a:r>
              <a:rPr lang="en-US"/>
              <a:t>Section 504 &amp; Section 508</a:t>
            </a:r>
          </a:p>
        </p:txBody>
      </p:sp>
      <p:sp>
        <p:nvSpPr>
          <p:cNvPr id="623619" name="Rectangle 3"/>
          <p:cNvSpPr>
            <a:spLocks noGrp="1" noChangeArrowheads="1"/>
          </p:cNvSpPr>
          <p:nvPr>
            <p:ph type="dt" sz="quarter" idx="1"/>
          </p:nvPr>
        </p:nvSpPr>
        <p:spPr>
          <a:noFill/>
        </p:spPr>
        <p:txBody>
          <a:bodyPr/>
          <a:lstStyle/>
          <a:p>
            <a:r>
              <a:rPr lang="en-US" smtClean="0"/>
              <a:t>August 2013</a:t>
            </a:r>
          </a:p>
        </p:txBody>
      </p:sp>
      <p:sp>
        <p:nvSpPr>
          <p:cNvPr id="623620" name="Rectangle 6"/>
          <p:cNvSpPr>
            <a:spLocks noGrp="1" noChangeArrowheads="1"/>
          </p:cNvSpPr>
          <p:nvPr>
            <p:ph type="ftr" sz="quarter" idx="4"/>
          </p:nvPr>
        </p:nvSpPr>
        <p:spPr>
          <a:noFill/>
        </p:spPr>
        <p:txBody>
          <a:bodyPr/>
          <a:lstStyle/>
          <a:p>
            <a:r>
              <a:rPr lang="en-US"/>
              <a:t>www.htctu.net  *  Access to IT</a:t>
            </a:r>
          </a:p>
        </p:txBody>
      </p:sp>
      <p:sp>
        <p:nvSpPr>
          <p:cNvPr id="62362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F88552C-ED21-497A-A5A7-647F5AF4ACD9}" type="slidenum">
              <a:rPr lang="en-US" sz="1200"/>
              <a:pPr algn="r" defTabSz="931863"/>
              <a:t>37</a:t>
            </a:fld>
            <a:endParaRPr lang="en-US" sz="1200"/>
          </a:p>
        </p:txBody>
      </p:sp>
      <p:sp>
        <p:nvSpPr>
          <p:cNvPr id="62362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2362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2BF13AF-9B9C-48CE-A07C-FB4B15B41ED8}" type="slidenum">
              <a:rPr lang="en-US" sz="1200"/>
              <a:pPr algn="r" defTabSz="931863"/>
              <a:t>37</a:t>
            </a:fld>
            <a:endParaRPr lang="en-US" sz="1200"/>
          </a:p>
        </p:txBody>
      </p:sp>
      <p:sp>
        <p:nvSpPr>
          <p:cNvPr id="623624" name="Rectangle 2"/>
          <p:cNvSpPr>
            <a:spLocks noGrp="1" noRot="1" noChangeAspect="1" noChangeArrowheads="1" noTextEdit="1"/>
          </p:cNvSpPr>
          <p:nvPr>
            <p:ph type="sldImg"/>
          </p:nvPr>
        </p:nvSpPr>
        <p:spPr>
          <a:ln/>
        </p:spPr>
      </p:sp>
      <p:sp>
        <p:nvSpPr>
          <p:cNvPr id="62362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527B7E23-289E-4537-A049-087B9B49A767}" type="slidenum">
              <a:rPr lang="en-US"/>
              <a:pPr>
                <a:defRPr/>
              </a:pPr>
              <a:t>38</a:t>
            </a:fld>
            <a:endParaRPr lang="en-US"/>
          </a:p>
        </p:txBody>
      </p:sp>
      <p:sp>
        <p:nvSpPr>
          <p:cNvPr id="6256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E455EBA-AAB9-46DA-906C-61F68EA3341F}" type="slidenum">
              <a:rPr lang="en-US" sz="1200"/>
              <a:pPr algn="r" defTabSz="931863"/>
              <a:t>38</a:t>
            </a:fld>
            <a:endParaRPr lang="en-US" sz="1200"/>
          </a:p>
        </p:txBody>
      </p:sp>
      <p:sp>
        <p:nvSpPr>
          <p:cNvPr id="625666" name="Rectangle 2"/>
          <p:cNvSpPr>
            <a:spLocks noGrp="1" noChangeArrowheads="1"/>
          </p:cNvSpPr>
          <p:nvPr>
            <p:ph type="hdr" sz="quarter"/>
          </p:nvPr>
        </p:nvSpPr>
        <p:spPr>
          <a:noFill/>
        </p:spPr>
        <p:txBody>
          <a:bodyPr/>
          <a:lstStyle/>
          <a:p>
            <a:r>
              <a:rPr lang="en-US"/>
              <a:t>Section 504 &amp; Section 508</a:t>
            </a:r>
          </a:p>
        </p:txBody>
      </p:sp>
      <p:sp>
        <p:nvSpPr>
          <p:cNvPr id="625667" name="Rectangle 3"/>
          <p:cNvSpPr>
            <a:spLocks noGrp="1" noChangeArrowheads="1"/>
          </p:cNvSpPr>
          <p:nvPr>
            <p:ph type="dt" sz="quarter" idx="1"/>
          </p:nvPr>
        </p:nvSpPr>
        <p:spPr>
          <a:noFill/>
        </p:spPr>
        <p:txBody>
          <a:bodyPr/>
          <a:lstStyle/>
          <a:p>
            <a:r>
              <a:rPr lang="en-US" smtClean="0"/>
              <a:t>August 2013</a:t>
            </a:r>
          </a:p>
        </p:txBody>
      </p:sp>
      <p:sp>
        <p:nvSpPr>
          <p:cNvPr id="625668" name="Rectangle 6"/>
          <p:cNvSpPr>
            <a:spLocks noGrp="1" noChangeArrowheads="1"/>
          </p:cNvSpPr>
          <p:nvPr>
            <p:ph type="ftr" sz="quarter" idx="4"/>
          </p:nvPr>
        </p:nvSpPr>
        <p:spPr>
          <a:noFill/>
        </p:spPr>
        <p:txBody>
          <a:bodyPr/>
          <a:lstStyle/>
          <a:p>
            <a:r>
              <a:rPr lang="en-US"/>
              <a:t>www.htctu.net  *  Access to IT</a:t>
            </a:r>
          </a:p>
        </p:txBody>
      </p:sp>
      <p:sp>
        <p:nvSpPr>
          <p:cNvPr id="62566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BDBD30B-3E5B-4842-B339-D1CD695F7C7D}" type="slidenum">
              <a:rPr lang="en-US" sz="1200"/>
              <a:pPr algn="r" defTabSz="931863"/>
              <a:t>38</a:t>
            </a:fld>
            <a:endParaRPr lang="en-US" sz="1200"/>
          </a:p>
        </p:txBody>
      </p:sp>
      <p:sp>
        <p:nvSpPr>
          <p:cNvPr id="62567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2567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10629DA-9B31-4EC4-862A-0C2BC7319B5C}" type="slidenum">
              <a:rPr lang="en-US" sz="1200"/>
              <a:pPr algn="r" defTabSz="931863"/>
              <a:t>38</a:t>
            </a:fld>
            <a:endParaRPr lang="en-US" sz="1200"/>
          </a:p>
        </p:txBody>
      </p:sp>
      <p:sp>
        <p:nvSpPr>
          <p:cNvPr id="62567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E05FE36-B487-4FFD-85F2-35082E96B600}" type="slidenum">
              <a:rPr lang="en-US" sz="1200"/>
              <a:pPr algn="r" defTabSz="931863"/>
              <a:t>38</a:t>
            </a:fld>
            <a:endParaRPr lang="en-US" sz="1200"/>
          </a:p>
        </p:txBody>
      </p:sp>
      <p:sp>
        <p:nvSpPr>
          <p:cNvPr id="625673" name="Rectangle 2"/>
          <p:cNvSpPr>
            <a:spLocks noGrp="1" noRot="1" noChangeAspect="1" noChangeArrowheads="1" noTextEdit="1"/>
          </p:cNvSpPr>
          <p:nvPr>
            <p:ph type="sldImg"/>
          </p:nvPr>
        </p:nvSpPr>
        <p:spPr>
          <a:ln/>
        </p:spPr>
      </p:sp>
      <p:sp>
        <p:nvSpPr>
          <p:cNvPr id="62567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A6EDCC61-0D72-43F2-AB9A-FFF643489469}" type="slidenum">
              <a:rPr lang="en-US"/>
              <a:pPr>
                <a:defRPr/>
              </a:pPr>
              <a:t>39</a:t>
            </a:fld>
            <a:endParaRPr lang="en-US"/>
          </a:p>
        </p:txBody>
      </p:sp>
      <p:sp>
        <p:nvSpPr>
          <p:cNvPr id="6277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FF1ABA9-13DC-46E2-80A8-6B1D9EA2CA4C}" type="slidenum">
              <a:rPr lang="en-US" sz="1200"/>
              <a:pPr algn="r" defTabSz="931863"/>
              <a:t>39</a:t>
            </a:fld>
            <a:endParaRPr lang="en-US" sz="1200"/>
          </a:p>
        </p:txBody>
      </p:sp>
      <p:sp>
        <p:nvSpPr>
          <p:cNvPr id="627714" name="Rectangle 2"/>
          <p:cNvSpPr>
            <a:spLocks noGrp="1" noChangeArrowheads="1"/>
          </p:cNvSpPr>
          <p:nvPr>
            <p:ph type="hdr" sz="quarter"/>
          </p:nvPr>
        </p:nvSpPr>
        <p:spPr>
          <a:noFill/>
        </p:spPr>
        <p:txBody>
          <a:bodyPr/>
          <a:lstStyle/>
          <a:p>
            <a:r>
              <a:rPr lang="en-US"/>
              <a:t>Section 504 &amp; Section 508</a:t>
            </a:r>
          </a:p>
        </p:txBody>
      </p:sp>
      <p:sp>
        <p:nvSpPr>
          <p:cNvPr id="627715" name="Rectangle 3"/>
          <p:cNvSpPr>
            <a:spLocks noGrp="1" noChangeArrowheads="1"/>
          </p:cNvSpPr>
          <p:nvPr>
            <p:ph type="dt" sz="quarter" idx="1"/>
          </p:nvPr>
        </p:nvSpPr>
        <p:spPr>
          <a:noFill/>
        </p:spPr>
        <p:txBody>
          <a:bodyPr/>
          <a:lstStyle/>
          <a:p>
            <a:r>
              <a:rPr lang="en-US" smtClean="0"/>
              <a:t>August 2013</a:t>
            </a:r>
          </a:p>
        </p:txBody>
      </p:sp>
      <p:sp>
        <p:nvSpPr>
          <p:cNvPr id="627716" name="Rectangle 6"/>
          <p:cNvSpPr>
            <a:spLocks noGrp="1" noChangeArrowheads="1"/>
          </p:cNvSpPr>
          <p:nvPr>
            <p:ph type="ftr" sz="quarter" idx="4"/>
          </p:nvPr>
        </p:nvSpPr>
        <p:spPr>
          <a:noFill/>
        </p:spPr>
        <p:txBody>
          <a:bodyPr/>
          <a:lstStyle/>
          <a:p>
            <a:r>
              <a:rPr lang="en-US"/>
              <a:t>www.htctu.net  *  Access to IT</a:t>
            </a:r>
          </a:p>
        </p:txBody>
      </p:sp>
      <p:sp>
        <p:nvSpPr>
          <p:cNvPr id="62771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9BF8178-57B4-4362-8B28-44E004E871A1}" type="slidenum">
              <a:rPr lang="en-US" sz="1200"/>
              <a:pPr algn="r" defTabSz="931863"/>
              <a:t>39</a:t>
            </a:fld>
            <a:endParaRPr lang="en-US" sz="1200"/>
          </a:p>
        </p:txBody>
      </p:sp>
      <p:sp>
        <p:nvSpPr>
          <p:cNvPr id="62771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2771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F5EDF46-3DB6-4A24-A87B-BE1A9B6EAE3C}" type="slidenum">
              <a:rPr lang="en-US" sz="1200"/>
              <a:pPr algn="r" defTabSz="931863"/>
              <a:t>39</a:t>
            </a:fld>
            <a:endParaRPr lang="en-US" sz="1200"/>
          </a:p>
        </p:txBody>
      </p:sp>
      <p:sp>
        <p:nvSpPr>
          <p:cNvPr id="62772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8EB9BAA-FC77-4109-AA47-7E100114CD12}" type="slidenum">
              <a:rPr lang="en-US" sz="1200"/>
              <a:pPr algn="r" defTabSz="931863"/>
              <a:t>39</a:t>
            </a:fld>
            <a:endParaRPr lang="en-US" sz="1200"/>
          </a:p>
        </p:txBody>
      </p:sp>
      <p:sp>
        <p:nvSpPr>
          <p:cNvPr id="627721" name="Rectangle 2"/>
          <p:cNvSpPr>
            <a:spLocks noGrp="1" noRot="1" noChangeAspect="1" noChangeArrowheads="1" noTextEdit="1"/>
          </p:cNvSpPr>
          <p:nvPr>
            <p:ph type="sldImg"/>
          </p:nvPr>
        </p:nvSpPr>
        <p:spPr>
          <a:ln/>
        </p:spPr>
      </p:sp>
      <p:sp>
        <p:nvSpPr>
          <p:cNvPr id="6277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76148CED-4913-47FC-82DA-8100556238CA}" type="slidenum">
              <a:rPr lang="en-US"/>
              <a:pPr>
                <a:defRPr/>
              </a:pPr>
              <a:t>2</a:t>
            </a:fld>
            <a:endParaRPr lang="en-US"/>
          </a:p>
        </p:txBody>
      </p:sp>
      <p:sp>
        <p:nvSpPr>
          <p:cNvPr id="2048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A34E0A3-2D37-40F2-93EC-774AB5839969}" type="slidenum">
              <a:rPr lang="en-US" sz="1200"/>
              <a:pPr algn="r" defTabSz="931863"/>
              <a:t>2</a:t>
            </a:fld>
            <a:endParaRPr lang="en-US" sz="1200"/>
          </a:p>
        </p:txBody>
      </p:sp>
      <p:sp>
        <p:nvSpPr>
          <p:cNvPr id="20482" name="Rectangle 2"/>
          <p:cNvSpPr>
            <a:spLocks noGrp="1" noChangeArrowheads="1"/>
          </p:cNvSpPr>
          <p:nvPr>
            <p:ph type="hdr" sz="quarter"/>
          </p:nvPr>
        </p:nvSpPr>
        <p:spPr>
          <a:noFill/>
        </p:spPr>
        <p:txBody>
          <a:bodyPr/>
          <a:lstStyle/>
          <a:p>
            <a:r>
              <a:rPr lang="en-US"/>
              <a:t>Section 504 &amp; Section 508</a:t>
            </a:r>
          </a:p>
        </p:txBody>
      </p:sp>
      <p:sp>
        <p:nvSpPr>
          <p:cNvPr id="20483" name="Rectangle 3"/>
          <p:cNvSpPr>
            <a:spLocks noGrp="1" noChangeArrowheads="1"/>
          </p:cNvSpPr>
          <p:nvPr>
            <p:ph type="dt" sz="quarter" idx="1"/>
          </p:nvPr>
        </p:nvSpPr>
        <p:spPr>
          <a:noFill/>
        </p:spPr>
        <p:txBody>
          <a:bodyPr/>
          <a:lstStyle/>
          <a:p>
            <a:r>
              <a:rPr lang="en-US" smtClean="0"/>
              <a:t>August 2013</a:t>
            </a:r>
          </a:p>
        </p:txBody>
      </p:sp>
      <p:sp>
        <p:nvSpPr>
          <p:cNvPr id="20484" name="Rectangle 6"/>
          <p:cNvSpPr>
            <a:spLocks noGrp="1" noChangeArrowheads="1"/>
          </p:cNvSpPr>
          <p:nvPr>
            <p:ph type="ftr" sz="quarter" idx="4"/>
          </p:nvPr>
        </p:nvSpPr>
        <p:spPr>
          <a:noFill/>
        </p:spPr>
        <p:txBody>
          <a:bodyPr/>
          <a:lstStyle/>
          <a:p>
            <a:r>
              <a:rPr lang="en-US"/>
              <a:t>www.htctu.net  *  Access to IT</a:t>
            </a:r>
          </a:p>
        </p:txBody>
      </p:sp>
      <p:sp>
        <p:nvSpPr>
          <p:cNvPr id="2048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6F3338E-CFC9-45DE-8B4D-A88B466ECCC1}" type="slidenum">
              <a:rPr lang="en-US" sz="1200"/>
              <a:pPr algn="r" defTabSz="931863"/>
              <a:t>2</a:t>
            </a:fld>
            <a:endParaRPr lang="en-US" sz="1200"/>
          </a:p>
        </p:txBody>
      </p:sp>
      <p:sp>
        <p:nvSpPr>
          <p:cNvPr id="2048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2048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D4C5C16-E932-47B7-A66B-C144DFBAB703}" type="slidenum">
              <a:rPr lang="en-US" sz="1200"/>
              <a:pPr algn="r" defTabSz="931863"/>
              <a:t>2</a:t>
            </a:fld>
            <a:endParaRPr lang="en-US" sz="1200"/>
          </a:p>
        </p:txBody>
      </p:sp>
      <p:sp>
        <p:nvSpPr>
          <p:cNvPr id="2048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A3F54CA-0724-4A46-90D7-035FC9A46E07}" type="slidenum">
              <a:rPr lang="en-US" sz="1200"/>
              <a:pPr algn="r" defTabSz="931863"/>
              <a:t>2</a:t>
            </a:fld>
            <a:endParaRPr lang="en-US" sz="1200"/>
          </a:p>
        </p:txBody>
      </p:sp>
      <p:sp>
        <p:nvSpPr>
          <p:cNvPr id="20489" name="Rectangle 2"/>
          <p:cNvSpPr>
            <a:spLocks noGrp="1" noRot="1" noChangeArrowheads="1" noTextEdit="1"/>
          </p:cNvSpPr>
          <p:nvPr>
            <p:ph type="sldImg"/>
          </p:nvPr>
        </p:nvSpPr>
        <p:spPr>
          <a:ln/>
        </p:spPr>
      </p:sp>
      <p:sp>
        <p:nvSpPr>
          <p:cNvPr id="2049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D94691DF-EABF-47D2-B27F-2F51578F293C}" type="slidenum">
              <a:rPr lang="en-US"/>
              <a:pPr>
                <a:defRPr/>
              </a:pPr>
              <a:t>40</a:t>
            </a:fld>
            <a:endParaRPr lang="en-US"/>
          </a:p>
        </p:txBody>
      </p:sp>
      <p:sp>
        <p:nvSpPr>
          <p:cNvPr id="6297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7E5F914-A41D-47F3-A3A4-8AF5D3106CE8}" type="slidenum">
              <a:rPr lang="en-US" sz="1200"/>
              <a:pPr algn="r" defTabSz="931863"/>
              <a:t>40</a:t>
            </a:fld>
            <a:endParaRPr lang="en-US" sz="1200"/>
          </a:p>
        </p:txBody>
      </p:sp>
      <p:sp>
        <p:nvSpPr>
          <p:cNvPr id="629762" name="Rectangle 2"/>
          <p:cNvSpPr>
            <a:spLocks noGrp="1" noChangeArrowheads="1"/>
          </p:cNvSpPr>
          <p:nvPr>
            <p:ph type="hdr" sz="quarter"/>
          </p:nvPr>
        </p:nvSpPr>
        <p:spPr>
          <a:noFill/>
        </p:spPr>
        <p:txBody>
          <a:bodyPr/>
          <a:lstStyle/>
          <a:p>
            <a:r>
              <a:rPr lang="en-US"/>
              <a:t>Section 504 &amp; Section 508</a:t>
            </a:r>
          </a:p>
        </p:txBody>
      </p:sp>
      <p:sp>
        <p:nvSpPr>
          <p:cNvPr id="629763" name="Rectangle 3"/>
          <p:cNvSpPr>
            <a:spLocks noGrp="1" noChangeArrowheads="1"/>
          </p:cNvSpPr>
          <p:nvPr>
            <p:ph type="dt" sz="quarter" idx="1"/>
          </p:nvPr>
        </p:nvSpPr>
        <p:spPr>
          <a:noFill/>
        </p:spPr>
        <p:txBody>
          <a:bodyPr/>
          <a:lstStyle/>
          <a:p>
            <a:r>
              <a:rPr lang="en-US" smtClean="0"/>
              <a:t>August 2013</a:t>
            </a:r>
          </a:p>
        </p:txBody>
      </p:sp>
      <p:sp>
        <p:nvSpPr>
          <p:cNvPr id="629764" name="Rectangle 6"/>
          <p:cNvSpPr>
            <a:spLocks noGrp="1" noChangeArrowheads="1"/>
          </p:cNvSpPr>
          <p:nvPr>
            <p:ph type="ftr" sz="quarter" idx="4"/>
          </p:nvPr>
        </p:nvSpPr>
        <p:spPr>
          <a:noFill/>
        </p:spPr>
        <p:txBody>
          <a:bodyPr/>
          <a:lstStyle/>
          <a:p>
            <a:r>
              <a:rPr lang="en-US"/>
              <a:t>www.htctu.net  *  Access to IT</a:t>
            </a:r>
          </a:p>
        </p:txBody>
      </p:sp>
      <p:sp>
        <p:nvSpPr>
          <p:cNvPr id="6297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96601AC-E799-459D-9E3E-5ECB0BC052EA}" type="slidenum">
              <a:rPr lang="en-US" sz="1200"/>
              <a:pPr algn="r" defTabSz="931863"/>
              <a:t>40</a:t>
            </a:fld>
            <a:endParaRPr lang="en-US" sz="1200"/>
          </a:p>
        </p:txBody>
      </p:sp>
      <p:sp>
        <p:nvSpPr>
          <p:cNvPr id="62976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2976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08CB8D8-65FF-4B7D-9DFD-21165A73665E}" type="slidenum">
              <a:rPr lang="en-US" sz="1200"/>
              <a:pPr algn="r" defTabSz="931863"/>
              <a:t>40</a:t>
            </a:fld>
            <a:endParaRPr lang="en-US" sz="1200"/>
          </a:p>
        </p:txBody>
      </p:sp>
      <p:sp>
        <p:nvSpPr>
          <p:cNvPr id="62976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BA154FF-F196-4DB2-B31F-F534A356258A}" type="slidenum">
              <a:rPr lang="en-US" sz="1200"/>
              <a:pPr algn="r" defTabSz="931863"/>
              <a:t>40</a:t>
            </a:fld>
            <a:endParaRPr lang="en-US" sz="1200"/>
          </a:p>
        </p:txBody>
      </p:sp>
      <p:sp>
        <p:nvSpPr>
          <p:cNvPr id="629769" name="Rectangle 2"/>
          <p:cNvSpPr>
            <a:spLocks noGrp="1" noRot="1" noChangeAspect="1" noChangeArrowheads="1" noTextEdit="1"/>
          </p:cNvSpPr>
          <p:nvPr>
            <p:ph type="sldImg"/>
          </p:nvPr>
        </p:nvSpPr>
        <p:spPr>
          <a:ln/>
        </p:spPr>
      </p:sp>
      <p:sp>
        <p:nvSpPr>
          <p:cNvPr id="62977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7A81F127-CF4C-433B-9A60-54CACFF5CCD5}" type="slidenum">
              <a:rPr lang="en-US"/>
              <a:pPr>
                <a:defRPr/>
              </a:pPr>
              <a:t>41</a:t>
            </a:fld>
            <a:endParaRPr lang="en-US"/>
          </a:p>
        </p:txBody>
      </p:sp>
      <p:sp>
        <p:nvSpPr>
          <p:cNvPr id="63180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8550420-BBDB-49B0-94B4-AF3E56456D4E}" type="slidenum">
              <a:rPr lang="en-US" sz="1200"/>
              <a:pPr algn="r" defTabSz="931863"/>
              <a:t>41</a:t>
            </a:fld>
            <a:endParaRPr lang="en-US" sz="1200"/>
          </a:p>
        </p:txBody>
      </p:sp>
      <p:sp>
        <p:nvSpPr>
          <p:cNvPr id="631810" name="Rectangle 2"/>
          <p:cNvSpPr>
            <a:spLocks noGrp="1" noChangeArrowheads="1"/>
          </p:cNvSpPr>
          <p:nvPr>
            <p:ph type="hdr" sz="quarter"/>
          </p:nvPr>
        </p:nvSpPr>
        <p:spPr>
          <a:noFill/>
        </p:spPr>
        <p:txBody>
          <a:bodyPr/>
          <a:lstStyle/>
          <a:p>
            <a:r>
              <a:rPr lang="en-US"/>
              <a:t>Section 504 &amp; Section 508</a:t>
            </a:r>
          </a:p>
        </p:txBody>
      </p:sp>
      <p:sp>
        <p:nvSpPr>
          <p:cNvPr id="631811" name="Rectangle 3"/>
          <p:cNvSpPr>
            <a:spLocks noGrp="1" noChangeArrowheads="1"/>
          </p:cNvSpPr>
          <p:nvPr>
            <p:ph type="dt" sz="quarter" idx="1"/>
          </p:nvPr>
        </p:nvSpPr>
        <p:spPr>
          <a:noFill/>
        </p:spPr>
        <p:txBody>
          <a:bodyPr/>
          <a:lstStyle/>
          <a:p>
            <a:r>
              <a:rPr lang="en-US" smtClean="0"/>
              <a:t>August 2013</a:t>
            </a:r>
          </a:p>
        </p:txBody>
      </p:sp>
      <p:sp>
        <p:nvSpPr>
          <p:cNvPr id="631812" name="Rectangle 6"/>
          <p:cNvSpPr>
            <a:spLocks noGrp="1" noChangeArrowheads="1"/>
          </p:cNvSpPr>
          <p:nvPr>
            <p:ph type="ftr" sz="quarter" idx="4"/>
          </p:nvPr>
        </p:nvSpPr>
        <p:spPr>
          <a:noFill/>
        </p:spPr>
        <p:txBody>
          <a:bodyPr/>
          <a:lstStyle/>
          <a:p>
            <a:r>
              <a:rPr lang="en-US"/>
              <a:t>www.htctu.net  *  Access to IT</a:t>
            </a:r>
          </a:p>
        </p:txBody>
      </p:sp>
      <p:sp>
        <p:nvSpPr>
          <p:cNvPr id="6318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951B40D-78AF-4FA3-A730-A6EBC95F932D}" type="slidenum">
              <a:rPr lang="en-US" sz="1200"/>
              <a:pPr algn="r" defTabSz="931863"/>
              <a:t>41</a:t>
            </a:fld>
            <a:endParaRPr lang="en-US" sz="1200"/>
          </a:p>
        </p:txBody>
      </p:sp>
      <p:sp>
        <p:nvSpPr>
          <p:cNvPr id="63181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3181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7C17AC1-09E2-4CEE-923D-276321680F68}" type="slidenum">
              <a:rPr lang="en-US" sz="1200"/>
              <a:pPr algn="r" defTabSz="931863"/>
              <a:t>41</a:t>
            </a:fld>
            <a:endParaRPr lang="en-US" sz="1200"/>
          </a:p>
        </p:txBody>
      </p:sp>
      <p:sp>
        <p:nvSpPr>
          <p:cNvPr id="63181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1B9ED30-9A8E-4E17-86D3-B1820660561A}" type="slidenum">
              <a:rPr lang="en-US" sz="1200"/>
              <a:pPr algn="r" defTabSz="931863"/>
              <a:t>41</a:t>
            </a:fld>
            <a:endParaRPr lang="en-US" sz="1200"/>
          </a:p>
        </p:txBody>
      </p:sp>
      <p:sp>
        <p:nvSpPr>
          <p:cNvPr id="631817" name="Rectangle 2"/>
          <p:cNvSpPr>
            <a:spLocks noGrp="1" noRot="1" noChangeAspect="1" noChangeArrowheads="1" noTextEdit="1"/>
          </p:cNvSpPr>
          <p:nvPr>
            <p:ph type="sldImg"/>
          </p:nvPr>
        </p:nvSpPr>
        <p:spPr>
          <a:ln/>
        </p:spPr>
      </p:sp>
      <p:sp>
        <p:nvSpPr>
          <p:cNvPr id="63181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40D450D0-BC49-4D95-AC8E-16AD1C42FE9D}" type="slidenum">
              <a:rPr lang="en-US"/>
              <a:pPr>
                <a:defRPr/>
              </a:pPr>
              <a:t>42</a:t>
            </a:fld>
            <a:endParaRPr lang="en-US"/>
          </a:p>
        </p:txBody>
      </p:sp>
      <p:sp>
        <p:nvSpPr>
          <p:cNvPr id="6338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F6985F0-8A42-4AF8-99DC-7339E9F8A7B2}" type="slidenum">
              <a:rPr lang="en-US" sz="1200"/>
              <a:pPr algn="r" defTabSz="931863"/>
              <a:t>42</a:t>
            </a:fld>
            <a:endParaRPr lang="en-US" sz="1200"/>
          </a:p>
        </p:txBody>
      </p:sp>
      <p:sp>
        <p:nvSpPr>
          <p:cNvPr id="633858" name="Rectangle 2"/>
          <p:cNvSpPr>
            <a:spLocks noGrp="1" noChangeArrowheads="1"/>
          </p:cNvSpPr>
          <p:nvPr>
            <p:ph type="hdr" sz="quarter"/>
          </p:nvPr>
        </p:nvSpPr>
        <p:spPr>
          <a:noFill/>
        </p:spPr>
        <p:txBody>
          <a:bodyPr/>
          <a:lstStyle/>
          <a:p>
            <a:r>
              <a:rPr lang="en-US"/>
              <a:t>Section 504 &amp; Section 508</a:t>
            </a:r>
          </a:p>
        </p:txBody>
      </p:sp>
      <p:sp>
        <p:nvSpPr>
          <p:cNvPr id="633859" name="Rectangle 3"/>
          <p:cNvSpPr>
            <a:spLocks noGrp="1" noChangeArrowheads="1"/>
          </p:cNvSpPr>
          <p:nvPr>
            <p:ph type="dt" sz="quarter" idx="1"/>
          </p:nvPr>
        </p:nvSpPr>
        <p:spPr>
          <a:noFill/>
        </p:spPr>
        <p:txBody>
          <a:bodyPr/>
          <a:lstStyle/>
          <a:p>
            <a:r>
              <a:rPr lang="en-US" smtClean="0"/>
              <a:t>August 2013</a:t>
            </a:r>
          </a:p>
        </p:txBody>
      </p:sp>
      <p:sp>
        <p:nvSpPr>
          <p:cNvPr id="633860" name="Rectangle 6"/>
          <p:cNvSpPr>
            <a:spLocks noGrp="1" noChangeArrowheads="1"/>
          </p:cNvSpPr>
          <p:nvPr>
            <p:ph type="ftr" sz="quarter" idx="4"/>
          </p:nvPr>
        </p:nvSpPr>
        <p:spPr>
          <a:noFill/>
        </p:spPr>
        <p:txBody>
          <a:bodyPr/>
          <a:lstStyle/>
          <a:p>
            <a:r>
              <a:rPr lang="en-US"/>
              <a:t>www.htctu.net  *  Access to IT</a:t>
            </a:r>
          </a:p>
        </p:txBody>
      </p:sp>
      <p:sp>
        <p:nvSpPr>
          <p:cNvPr id="6338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8CC0A15-3EDF-44ED-9D4C-D075A1BFCABD}" type="slidenum">
              <a:rPr lang="en-US" sz="1200"/>
              <a:pPr algn="r" defTabSz="931863"/>
              <a:t>42</a:t>
            </a:fld>
            <a:endParaRPr lang="en-US" sz="1200"/>
          </a:p>
        </p:txBody>
      </p:sp>
      <p:sp>
        <p:nvSpPr>
          <p:cNvPr id="63386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3386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B19B510-90A9-4043-99C1-196EC1529D98}" type="slidenum">
              <a:rPr lang="en-US" sz="1200"/>
              <a:pPr algn="r" defTabSz="931863"/>
              <a:t>42</a:t>
            </a:fld>
            <a:endParaRPr lang="en-US" sz="1200"/>
          </a:p>
        </p:txBody>
      </p:sp>
      <p:sp>
        <p:nvSpPr>
          <p:cNvPr id="633864" name="Rectangle 2"/>
          <p:cNvSpPr>
            <a:spLocks noGrp="1" noRot="1" noChangeAspect="1" noChangeArrowheads="1" noTextEdit="1"/>
          </p:cNvSpPr>
          <p:nvPr>
            <p:ph type="sldImg"/>
          </p:nvPr>
        </p:nvSpPr>
        <p:spPr>
          <a:ln/>
        </p:spPr>
      </p:sp>
      <p:sp>
        <p:nvSpPr>
          <p:cNvPr id="63386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BE06AFB2-E738-401D-9F29-551EAF658902}" type="slidenum">
              <a:rPr lang="en-US"/>
              <a:pPr>
                <a:defRPr/>
              </a:pPr>
              <a:t>43</a:t>
            </a:fld>
            <a:endParaRPr lang="en-US"/>
          </a:p>
        </p:txBody>
      </p:sp>
      <p:sp>
        <p:nvSpPr>
          <p:cNvPr id="6359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934D72C-F03F-4019-8577-1C76101718B5}" type="slidenum">
              <a:rPr lang="en-US" sz="1200"/>
              <a:pPr algn="r" defTabSz="931863"/>
              <a:t>43</a:t>
            </a:fld>
            <a:endParaRPr lang="en-US" sz="1200"/>
          </a:p>
        </p:txBody>
      </p:sp>
      <p:sp>
        <p:nvSpPr>
          <p:cNvPr id="635906" name="Rectangle 2"/>
          <p:cNvSpPr>
            <a:spLocks noGrp="1" noChangeArrowheads="1"/>
          </p:cNvSpPr>
          <p:nvPr>
            <p:ph type="hdr" sz="quarter"/>
          </p:nvPr>
        </p:nvSpPr>
        <p:spPr>
          <a:noFill/>
        </p:spPr>
        <p:txBody>
          <a:bodyPr/>
          <a:lstStyle/>
          <a:p>
            <a:r>
              <a:rPr lang="en-US"/>
              <a:t>Section 504 &amp; Section 508</a:t>
            </a:r>
          </a:p>
        </p:txBody>
      </p:sp>
      <p:sp>
        <p:nvSpPr>
          <p:cNvPr id="635907" name="Rectangle 3"/>
          <p:cNvSpPr>
            <a:spLocks noGrp="1" noChangeArrowheads="1"/>
          </p:cNvSpPr>
          <p:nvPr>
            <p:ph type="dt" sz="quarter" idx="1"/>
          </p:nvPr>
        </p:nvSpPr>
        <p:spPr>
          <a:noFill/>
        </p:spPr>
        <p:txBody>
          <a:bodyPr/>
          <a:lstStyle/>
          <a:p>
            <a:r>
              <a:rPr lang="en-US" smtClean="0"/>
              <a:t>August 2013</a:t>
            </a:r>
          </a:p>
        </p:txBody>
      </p:sp>
      <p:sp>
        <p:nvSpPr>
          <p:cNvPr id="635908" name="Rectangle 6"/>
          <p:cNvSpPr>
            <a:spLocks noGrp="1" noChangeArrowheads="1"/>
          </p:cNvSpPr>
          <p:nvPr>
            <p:ph type="ftr" sz="quarter" idx="4"/>
          </p:nvPr>
        </p:nvSpPr>
        <p:spPr>
          <a:noFill/>
        </p:spPr>
        <p:txBody>
          <a:bodyPr/>
          <a:lstStyle/>
          <a:p>
            <a:r>
              <a:rPr lang="en-US"/>
              <a:t>www.htctu.net  *  Access to IT</a:t>
            </a:r>
          </a:p>
        </p:txBody>
      </p:sp>
      <p:sp>
        <p:nvSpPr>
          <p:cNvPr id="63590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F77FF85-6836-4C0C-8F17-80E7E2E6925B}" type="slidenum">
              <a:rPr lang="en-US" sz="1200"/>
              <a:pPr algn="r" defTabSz="931863"/>
              <a:t>43</a:t>
            </a:fld>
            <a:endParaRPr lang="en-US" sz="1200"/>
          </a:p>
        </p:txBody>
      </p:sp>
      <p:sp>
        <p:nvSpPr>
          <p:cNvPr id="63591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3591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515FE4D-FFDF-4326-BC14-949E007B54F0}" type="slidenum">
              <a:rPr lang="en-US" sz="1200"/>
              <a:pPr algn="r" defTabSz="931863"/>
              <a:t>43</a:t>
            </a:fld>
            <a:endParaRPr lang="en-US" sz="1200"/>
          </a:p>
        </p:txBody>
      </p:sp>
      <p:sp>
        <p:nvSpPr>
          <p:cNvPr id="63591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5C3DB91-0E96-4D36-A591-1454E0115DB4}" type="slidenum">
              <a:rPr lang="en-US" sz="1200"/>
              <a:pPr algn="r" defTabSz="931863"/>
              <a:t>43</a:t>
            </a:fld>
            <a:endParaRPr lang="en-US" sz="1200"/>
          </a:p>
        </p:txBody>
      </p:sp>
      <p:sp>
        <p:nvSpPr>
          <p:cNvPr id="635913" name="Rectangle 2"/>
          <p:cNvSpPr>
            <a:spLocks noGrp="1" noRot="1" noChangeAspect="1" noChangeArrowheads="1" noTextEdit="1"/>
          </p:cNvSpPr>
          <p:nvPr>
            <p:ph type="sldImg"/>
          </p:nvPr>
        </p:nvSpPr>
        <p:spPr>
          <a:ln/>
        </p:spPr>
      </p:sp>
      <p:sp>
        <p:nvSpPr>
          <p:cNvPr id="6359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5148DCE5-B4A3-4013-A2C6-BEF2A233E512}" type="slidenum">
              <a:rPr lang="en-US"/>
              <a:pPr>
                <a:defRPr/>
              </a:pPr>
              <a:t>44</a:t>
            </a:fld>
            <a:endParaRPr lang="en-US"/>
          </a:p>
        </p:txBody>
      </p:sp>
      <p:sp>
        <p:nvSpPr>
          <p:cNvPr id="6379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5883700-88E7-4324-9EA4-D7A522F6CA3E}" type="slidenum">
              <a:rPr lang="en-US" sz="1200"/>
              <a:pPr algn="r" defTabSz="931863"/>
              <a:t>44</a:t>
            </a:fld>
            <a:endParaRPr lang="en-US" sz="1200"/>
          </a:p>
        </p:txBody>
      </p:sp>
      <p:sp>
        <p:nvSpPr>
          <p:cNvPr id="637954" name="Rectangle 2"/>
          <p:cNvSpPr>
            <a:spLocks noGrp="1" noChangeArrowheads="1"/>
          </p:cNvSpPr>
          <p:nvPr>
            <p:ph type="hdr" sz="quarter"/>
          </p:nvPr>
        </p:nvSpPr>
        <p:spPr>
          <a:noFill/>
        </p:spPr>
        <p:txBody>
          <a:bodyPr/>
          <a:lstStyle/>
          <a:p>
            <a:r>
              <a:rPr lang="en-US"/>
              <a:t>Section 504 &amp; Section 508</a:t>
            </a:r>
          </a:p>
        </p:txBody>
      </p:sp>
      <p:sp>
        <p:nvSpPr>
          <p:cNvPr id="637955" name="Rectangle 3"/>
          <p:cNvSpPr>
            <a:spLocks noGrp="1" noChangeArrowheads="1"/>
          </p:cNvSpPr>
          <p:nvPr>
            <p:ph type="dt" sz="quarter" idx="1"/>
          </p:nvPr>
        </p:nvSpPr>
        <p:spPr>
          <a:noFill/>
        </p:spPr>
        <p:txBody>
          <a:bodyPr/>
          <a:lstStyle/>
          <a:p>
            <a:r>
              <a:rPr lang="en-US" smtClean="0"/>
              <a:t>August 2013</a:t>
            </a:r>
          </a:p>
        </p:txBody>
      </p:sp>
      <p:sp>
        <p:nvSpPr>
          <p:cNvPr id="637956" name="Rectangle 6"/>
          <p:cNvSpPr>
            <a:spLocks noGrp="1" noChangeArrowheads="1"/>
          </p:cNvSpPr>
          <p:nvPr>
            <p:ph type="ftr" sz="quarter" idx="4"/>
          </p:nvPr>
        </p:nvSpPr>
        <p:spPr>
          <a:noFill/>
        </p:spPr>
        <p:txBody>
          <a:bodyPr/>
          <a:lstStyle/>
          <a:p>
            <a:r>
              <a:rPr lang="en-US"/>
              <a:t>www.htctu.net  *  Access to IT</a:t>
            </a:r>
          </a:p>
        </p:txBody>
      </p:sp>
      <p:sp>
        <p:nvSpPr>
          <p:cNvPr id="6379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77BDB84-786D-4CD9-95E8-87CD0E2DC741}" type="slidenum">
              <a:rPr lang="en-US" sz="1200"/>
              <a:pPr algn="r" defTabSz="931863"/>
              <a:t>44</a:t>
            </a:fld>
            <a:endParaRPr lang="en-US" sz="1200"/>
          </a:p>
        </p:txBody>
      </p:sp>
      <p:sp>
        <p:nvSpPr>
          <p:cNvPr id="63795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3795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A7FD658-D613-4945-99A0-145D6DE4E80D}" type="slidenum">
              <a:rPr lang="en-US" sz="1200"/>
              <a:pPr algn="r" defTabSz="931863"/>
              <a:t>44</a:t>
            </a:fld>
            <a:endParaRPr lang="en-US" sz="1200"/>
          </a:p>
        </p:txBody>
      </p:sp>
      <p:sp>
        <p:nvSpPr>
          <p:cNvPr id="63796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57D4FA3-0161-4831-A8FB-94FDA660360A}" type="slidenum">
              <a:rPr lang="en-US" sz="1200"/>
              <a:pPr algn="r" defTabSz="931863"/>
              <a:t>44</a:t>
            </a:fld>
            <a:endParaRPr lang="en-US" sz="1200"/>
          </a:p>
        </p:txBody>
      </p:sp>
      <p:sp>
        <p:nvSpPr>
          <p:cNvPr id="637961" name="Rectangle 2"/>
          <p:cNvSpPr>
            <a:spLocks noGrp="1" noRot="1" noChangeAspect="1" noChangeArrowheads="1" noTextEdit="1"/>
          </p:cNvSpPr>
          <p:nvPr>
            <p:ph type="sldImg"/>
          </p:nvPr>
        </p:nvSpPr>
        <p:spPr>
          <a:ln/>
        </p:spPr>
      </p:sp>
      <p:sp>
        <p:nvSpPr>
          <p:cNvPr id="6379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32C3E98F-01CA-44B6-806C-E666BF93FF69}" type="slidenum">
              <a:rPr lang="en-US"/>
              <a:pPr>
                <a:defRPr/>
              </a:pPr>
              <a:t>45</a:t>
            </a:fld>
            <a:endParaRPr lang="en-US"/>
          </a:p>
        </p:txBody>
      </p:sp>
      <p:sp>
        <p:nvSpPr>
          <p:cNvPr id="64000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229E61D-020E-49A6-BFD4-BEED148E1533}" type="slidenum">
              <a:rPr lang="en-US" sz="1200"/>
              <a:pPr algn="r" defTabSz="931863"/>
              <a:t>45</a:t>
            </a:fld>
            <a:endParaRPr lang="en-US" sz="1200"/>
          </a:p>
        </p:txBody>
      </p:sp>
      <p:sp>
        <p:nvSpPr>
          <p:cNvPr id="640002" name="Rectangle 2"/>
          <p:cNvSpPr>
            <a:spLocks noGrp="1" noChangeArrowheads="1"/>
          </p:cNvSpPr>
          <p:nvPr>
            <p:ph type="hdr" sz="quarter"/>
          </p:nvPr>
        </p:nvSpPr>
        <p:spPr>
          <a:noFill/>
        </p:spPr>
        <p:txBody>
          <a:bodyPr/>
          <a:lstStyle/>
          <a:p>
            <a:r>
              <a:rPr lang="en-US"/>
              <a:t>Section 504 &amp; Section 508</a:t>
            </a:r>
          </a:p>
        </p:txBody>
      </p:sp>
      <p:sp>
        <p:nvSpPr>
          <p:cNvPr id="640003" name="Rectangle 3"/>
          <p:cNvSpPr>
            <a:spLocks noGrp="1" noChangeArrowheads="1"/>
          </p:cNvSpPr>
          <p:nvPr>
            <p:ph type="dt" sz="quarter" idx="1"/>
          </p:nvPr>
        </p:nvSpPr>
        <p:spPr>
          <a:noFill/>
        </p:spPr>
        <p:txBody>
          <a:bodyPr/>
          <a:lstStyle/>
          <a:p>
            <a:r>
              <a:rPr lang="en-US" smtClean="0"/>
              <a:t>August 2013</a:t>
            </a:r>
          </a:p>
        </p:txBody>
      </p:sp>
      <p:sp>
        <p:nvSpPr>
          <p:cNvPr id="640004" name="Rectangle 6"/>
          <p:cNvSpPr>
            <a:spLocks noGrp="1" noChangeArrowheads="1"/>
          </p:cNvSpPr>
          <p:nvPr>
            <p:ph type="ftr" sz="quarter" idx="4"/>
          </p:nvPr>
        </p:nvSpPr>
        <p:spPr>
          <a:noFill/>
        </p:spPr>
        <p:txBody>
          <a:bodyPr/>
          <a:lstStyle/>
          <a:p>
            <a:r>
              <a:rPr lang="en-US"/>
              <a:t>www.htctu.net  *  Access to IT</a:t>
            </a:r>
          </a:p>
        </p:txBody>
      </p:sp>
      <p:sp>
        <p:nvSpPr>
          <p:cNvPr id="6400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80A650F-CE19-4BEB-B932-2A3323CCEB26}" type="slidenum">
              <a:rPr lang="en-US" sz="1200"/>
              <a:pPr algn="r" defTabSz="931863"/>
              <a:t>45</a:t>
            </a:fld>
            <a:endParaRPr lang="en-US" sz="1200"/>
          </a:p>
        </p:txBody>
      </p:sp>
      <p:sp>
        <p:nvSpPr>
          <p:cNvPr id="64000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4000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DF8090F-C267-43C9-ADDC-CB573E76AFFB}" type="slidenum">
              <a:rPr lang="en-US" sz="1200"/>
              <a:pPr algn="r" defTabSz="931863"/>
              <a:t>45</a:t>
            </a:fld>
            <a:endParaRPr lang="en-US" sz="1200"/>
          </a:p>
        </p:txBody>
      </p:sp>
      <p:sp>
        <p:nvSpPr>
          <p:cNvPr id="64000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A0D229E-45C3-406C-842D-D3A753E82D3A}" type="slidenum">
              <a:rPr lang="en-US" sz="1200">
                <a:ea typeface="ＭＳ Ｐゴシック"/>
                <a:cs typeface="ＭＳ Ｐゴシック"/>
              </a:rPr>
              <a:pPr algn="r" defTabSz="931863"/>
              <a:t>45</a:t>
            </a:fld>
            <a:endParaRPr lang="en-US" sz="1200">
              <a:ea typeface="ＭＳ Ｐゴシック"/>
              <a:cs typeface="ＭＳ Ｐゴシック"/>
            </a:endParaRPr>
          </a:p>
        </p:txBody>
      </p:sp>
      <p:sp>
        <p:nvSpPr>
          <p:cNvPr id="640009" name="Rectangle 2"/>
          <p:cNvSpPr>
            <a:spLocks noGrp="1" noRot="1" noChangeAspect="1" noChangeArrowheads="1" noTextEdit="1"/>
          </p:cNvSpPr>
          <p:nvPr>
            <p:ph type="sldImg"/>
          </p:nvPr>
        </p:nvSpPr>
        <p:spPr>
          <a:ln/>
        </p:spPr>
      </p:sp>
      <p:sp>
        <p:nvSpPr>
          <p:cNvPr id="6400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70129AF6-714D-486D-986B-E70D089F2EA8}" type="slidenum">
              <a:rPr lang="en-US"/>
              <a:pPr>
                <a:defRPr/>
              </a:pPr>
              <a:t>46</a:t>
            </a:fld>
            <a:endParaRPr lang="en-US"/>
          </a:p>
        </p:txBody>
      </p:sp>
      <p:sp>
        <p:nvSpPr>
          <p:cNvPr id="64204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D17D5EE-AE67-4E3B-84E9-272CB08B33DA}" type="slidenum">
              <a:rPr lang="en-US" sz="1200"/>
              <a:pPr algn="r" defTabSz="931863"/>
              <a:t>46</a:t>
            </a:fld>
            <a:endParaRPr lang="en-US" sz="1200"/>
          </a:p>
        </p:txBody>
      </p:sp>
      <p:sp>
        <p:nvSpPr>
          <p:cNvPr id="642050" name="Rectangle 2"/>
          <p:cNvSpPr>
            <a:spLocks noGrp="1" noChangeArrowheads="1"/>
          </p:cNvSpPr>
          <p:nvPr>
            <p:ph type="hdr" sz="quarter"/>
          </p:nvPr>
        </p:nvSpPr>
        <p:spPr>
          <a:noFill/>
        </p:spPr>
        <p:txBody>
          <a:bodyPr/>
          <a:lstStyle/>
          <a:p>
            <a:r>
              <a:rPr lang="en-US"/>
              <a:t>Section 504 &amp; Section 508</a:t>
            </a:r>
          </a:p>
        </p:txBody>
      </p:sp>
      <p:sp>
        <p:nvSpPr>
          <p:cNvPr id="642051" name="Rectangle 3"/>
          <p:cNvSpPr>
            <a:spLocks noGrp="1" noChangeArrowheads="1"/>
          </p:cNvSpPr>
          <p:nvPr>
            <p:ph type="dt" sz="quarter" idx="1"/>
          </p:nvPr>
        </p:nvSpPr>
        <p:spPr>
          <a:noFill/>
        </p:spPr>
        <p:txBody>
          <a:bodyPr/>
          <a:lstStyle/>
          <a:p>
            <a:r>
              <a:rPr lang="en-US" smtClean="0"/>
              <a:t>August 2013</a:t>
            </a:r>
          </a:p>
        </p:txBody>
      </p:sp>
      <p:sp>
        <p:nvSpPr>
          <p:cNvPr id="642052" name="Rectangle 6"/>
          <p:cNvSpPr>
            <a:spLocks noGrp="1" noChangeArrowheads="1"/>
          </p:cNvSpPr>
          <p:nvPr>
            <p:ph type="ftr" sz="quarter" idx="4"/>
          </p:nvPr>
        </p:nvSpPr>
        <p:spPr>
          <a:noFill/>
        </p:spPr>
        <p:txBody>
          <a:bodyPr/>
          <a:lstStyle/>
          <a:p>
            <a:r>
              <a:rPr lang="en-US"/>
              <a:t>www.htctu.net  *  Access to IT</a:t>
            </a:r>
          </a:p>
        </p:txBody>
      </p:sp>
      <p:sp>
        <p:nvSpPr>
          <p:cNvPr id="6420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7ADE19A-3D26-43E3-BA33-33D817C519BE}" type="slidenum">
              <a:rPr lang="en-US" sz="1200"/>
              <a:pPr algn="r" defTabSz="931863"/>
              <a:t>46</a:t>
            </a:fld>
            <a:endParaRPr lang="en-US" sz="1200"/>
          </a:p>
        </p:txBody>
      </p:sp>
      <p:sp>
        <p:nvSpPr>
          <p:cNvPr id="64205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4205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C65CA69-1DBA-4311-B91C-2D1C014657CA}" type="slidenum">
              <a:rPr lang="en-US" sz="1200"/>
              <a:pPr algn="r" defTabSz="931863"/>
              <a:t>46</a:t>
            </a:fld>
            <a:endParaRPr lang="en-US" sz="1200"/>
          </a:p>
        </p:txBody>
      </p:sp>
      <p:sp>
        <p:nvSpPr>
          <p:cNvPr id="64205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81BB0ED-3379-47F3-830C-16DC68957496}" type="slidenum">
              <a:rPr lang="en-US" sz="1200">
                <a:ea typeface="ＭＳ Ｐゴシック"/>
                <a:cs typeface="ＭＳ Ｐゴシック"/>
              </a:rPr>
              <a:pPr algn="r" defTabSz="931863"/>
              <a:t>46</a:t>
            </a:fld>
            <a:endParaRPr lang="en-US" sz="1200">
              <a:ea typeface="ＭＳ Ｐゴシック"/>
              <a:cs typeface="ＭＳ Ｐゴシック"/>
            </a:endParaRPr>
          </a:p>
        </p:txBody>
      </p:sp>
      <p:sp>
        <p:nvSpPr>
          <p:cNvPr id="642057" name="Rectangle 2"/>
          <p:cNvSpPr>
            <a:spLocks noGrp="1" noRot="1" noChangeAspect="1" noChangeArrowheads="1" noTextEdit="1"/>
          </p:cNvSpPr>
          <p:nvPr>
            <p:ph type="sldImg"/>
          </p:nvPr>
        </p:nvSpPr>
        <p:spPr>
          <a:ln/>
        </p:spPr>
      </p:sp>
      <p:sp>
        <p:nvSpPr>
          <p:cNvPr id="6420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7BA432AB-D62B-4BCC-87BC-A1B5E373B9E2}" type="slidenum">
              <a:rPr lang="en-US"/>
              <a:pPr>
                <a:defRPr/>
              </a:pPr>
              <a:t>47</a:t>
            </a:fld>
            <a:endParaRPr lang="en-US"/>
          </a:p>
        </p:txBody>
      </p:sp>
      <p:sp>
        <p:nvSpPr>
          <p:cNvPr id="64409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7154ED9-916B-4DEB-A848-A80335A9338F}" type="slidenum">
              <a:rPr lang="en-US" sz="1200"/>
              <a:pPr algn="r" defTabSz="931863"/>
              <a:t>47</a:t>
            </a:fld>
            <a:endParaRPr lang="en-US" sz="1200"/>
          </a:p>
        </p:txBody>
      </p:sp>
      <p:sp>
        <p:nvSpPr>
          <p:cNvPr id="644098" name="Rectangle 2"/>
          <p:cNvSpPr>
            <a:spLocks noGrp="1" noChangeArrowheads="1"/>
          </p:cNvSpPr>
          <p:nvPr>
            <p:ph type="hdr" sz="quarter"/>
          </p:nvPr>
        </p:nvSpPr>
        <p:spPr>
          <a:noFill/>
        </p:spPr>
        <p:txBody>
          <a:bodyPr/>
          <a:lstStyle/>
          <a:p>
            <a:r>
              <a:rPr lang="en-US"/>
              <a:t>Section 504 &amp; Section 508</a:t>
            </a:r>
          </a:p>
        </p:txBody>
      </p:sp>
      <p:sp>
        <p:nvSpPr>
          <p:cNvPr id="644099" name="Rectangle 3"/>
          <p:cNvSpPr>
            <a:spLocks noGrp="1" noChangeArrowheads="1"/>
          </p:cNvSpPr>
          <p:nvPr>
            <p:ph type="dt" sz="quarter" idx="1"/>
          </p:nvPr>
        </p:nvSpPr>
        <p:spPr>
          <a:noFill/>
        </p:spPr>
        <p:txBody>
          <a:bodyPr/>
          <a:lstStyle/>
          <a:p>
            <a:r>
              <a:rPr lang="en-US" smtClean="0"/>
              <a:t>August 2013</a:t>
            </a:r>
          </a:p>
        </p:txBody>
      </p:sp>
      <p:sp>
        <p:nvSpPr>
          <p:cNvPr id="644100" name="Rectangle 6"/>
          <p:cNvSpPr>
            <a:spLocks noGrp="1" noChangeArrowheads="1"/>
          </p:cNvSpPr>
          <p:nvPr>
            <p:ph type="ftr" sz="quarter" idx="4"/>
          </p:nvPr>
        </p:nvSpPr>
        <p:spPr>
          <a:noFill/>
        </p:spPr>
        <p:txBody>
          <a:bodyPr/>
          <a:lstStyle/>
          <a:p>
            <a:r>
              <a:rPr lang="en-US"/>
              <a:t>www.htctu.net  *  Access to IT</a:t>
            </a:r>
          </a:p>
        </p:txBody>
      </p:sp>
      <p:sp>
        <p:nvSpPr>
          <p:cNvPr id="64410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43D5F57-119D-429C-A1F0-8AAD12F68EAD}" type="slidenum">
              <a:rPr lang="en-US" sz="1200"/>
              <a:pPr algn="r" defTabSz="931863"/>
              <a:t>47</a:t>
            </a:fld>
            <a:endParaRPr lang="en-US" sz="1200"/>
          </a:p>
        </p:txBody>
      </p:sp>
      <p:sp>
        <p:nvSpPr>
          <p:cNvPr id="64410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4410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14137AA-502F-41EE-B22D-418F2A56E95A}" type="slidenum">
              <a:rPr lang="en-US" sz="1200"/>
              <a:pPr algn="r" defTabSz="931863"/>
              <a:t>47</a:t>
            </a:fld>
            <a:endParaRPr lang="en-US" sz="1200"/>
          </a:p>
        </p:txBody>
      </p:sp>
      <p:sp>
        <p:nvSpPr>
          <p:cNvPr id="64410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4BB6FCB-5EC6-44E9-83F4-7C18A12C755D}" type="slidenum">
              <a:rPr lang="en-US" sz="1200"/>
              <a:pPr algn="r" defTabSz="931863"/>
              <a:t>47</a:t>
            </a:fld>
            <a:endParaRPr lang="en-US" sz="1200"/>
          </a:p>
        </p:txBody>
      </p:sp>
      <p:sp>
        <p:nvSpPr>
          <p:cNvPr id="644105" name="Rectangle 2"/>
          <p:cNvSpPr>
            <a:spLocks noGrp="1" noRot="1" noChangeArrowheads="1" noTextEdit="1"/>
          </p:cNvSpPr>
          <p:nvPr>
            <p:ph type="sldImg"/>
          </p:nvPr>
        </p:nvSpPr>
        <p:spPr>
          <a:ln/>
        </p:spPr>
      </p:sp>
      <p:sp>
        <p:nvSpPr>
          <p:cNvPr id="6441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821ECA3B-04FB-407C-BC92-6E65BAC56754}" type="slidenum">
              <a:rPr lang="en-US"/>
              <a:pPr>
                <a:defRPr/>
              </a:pPr>
              <a:t>48</a:t>
            </a:fld>
            <a:endParaRPr lang="en-US"/>
          </a:p>
        </p:txBody>
      </p:sp>
      <p:sp>
        <p:nvSpPr>
          <p:cNvPr id="64614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2B56989-D6BB-49F0-AAAC-98A85A03A819}" type="slidenum">
              <a:rPr lang="en-US" sz="1200"/>
              <a:pPr algn="r" defTabSz="931863"/>
              <a:t>48</a:t>
            </a:fld>
            <a:endParaRPr lang="en-US" sz="1200"/>
          </a:p>
        </p:txBody>
      </p:sp>
      <p:sp>
        <p:nvSpPr>
          <p:cNvPr id="646146" name="Rectangle 2"/>
          <p:cNvSpPr>
            <a:spLocks noGrp="1" noChangeArrowheads="1"/>
          </p:cNvSpPr>
          <p:nvPr>
            <p:ph type="hdr" sz="quarter"/>
          </p:nvPr>
        </p:nvSpPr>
        <p:spPr>
          <a:noFill/>
        </p:spPr>
        <p:txBody>
          <a:bodyPr/>
          <a:lstStyle/>
          <a:p>
            <a:r>
              <a:rPr lang="en-US"/>
              <a:t>Section 504 &amp; Section 508</a:t>
            </a:r>
          </a:p>
        </p:txBody>
      </p:sp>
      <p:sp>
        <p:nvSpPr>
          <p:cNvPr id="646147" name="Rectangle 3"/>
          <p:cNvSpPr>
            <a:spLocks noGrp="1" noChangeArrowheads="1"/>
          </p:cNvSpPr>
          <p:nvPr>
            <p:ph type="dt" sz="quarter" idx="1"/>
          </p:nvPr>
        </p:nvSpPr>
        <p:spPr>
          <a:noFill/>
        </p:spPr>
        <p:txBody>
          <a:bodyPr/>
          <a:lstStyle/>
          <a:p>
            <a:r>
              <a:rPr lang="en-US" smtClean="0"/>
              <a:t>August 2013</a:t>
            </a:r>
          </a:p>
        </p:txBody>
      </p:sp>
      <p:sp>
        <p:nvSpPr>
          <p:cNvPr id="646148" name="Rectangle 6"/>
          <p:cNvSpPr>
            <a:spLocks noGrp="1" noChangeArrowheads="1"/>
          </p:cNvSpPr>
          <p:nvPr>
            <p:ph type="ftr" sz="quarter" idx="4"/>
          </p:nvPr>
        </p:nvSpPr>
        <p:spPr>
          <a:noFill/>
        </p:spPr>
        <p:txBody>
          <a:bodyPr/>
          <a:lstStyle/>
          <a:p>
            <a:r>
              <a:rPr lang="en-US"/>
              <a:t>www.htctu.net  *  Access to IT</a:t>
            </a:r>
          </a:p>
        </p:txBody>
      </p:sp>
      <p:sp>
        <p:nvSpPr>
          <p:cNvPr id="64614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D314D44-03D8-4678-8632-5B61AB06C1B0}" type="slidenum">
              <a:rPr lang="en-US" sz="1200"/>
              <a:pPr algn="r" defTabSz="931863"/>
              <a:t>48</a:t>
            </a:fld>
            <a:endParaRPr lang="en-US" sz="1200"/>
          </a:p>
        </p:txBody>
      </p:sp>
      <p:sp>
        <p:nvSpPr>
          <p:cNvPr id="64615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4615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2BCD7B6-76C0-49E7-BBDD-ED737EF93142}" type="slidenum">
              <a:rPr lang="en-US" sz="1200"/>
              <a:pPr algn="r" defTabSz="931863"/>
              <a:t>48</a:t>
            </a:fld>
            <a:endParaRPr lang="en-US" sz="1200"/>
          </a:p>
        </p:txBody>
      </p:sp>
      <p:sp>
        <p:nvSpPr>
          <p:cNvPr id="64615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89BA74D-B54C-41DF-80DC-C337D9CC7717}" type="slidenum">
              <a:rPr lang="en-US" sz="1200"/>
              <a:pPr algn="r" defTabSz="931863"/>
              <a:t>48</a:t>
            </a:fld>
            <a:endParaRPr lang="en-US" sz="1200"/>
          </a:p>
        </p:txBody>
      </p:sp>
      <p:sp>
        <p:nvSpPr>
          <p:cNvPr id="646153" name="Rectangle 2"/>
          <p:cNvSpPr>
            <a:spLocks noGrp="1" noRot="1" noChangeArrowheads="1" noTextEdit="1"/>
          </p:cNvSpPr>
          <p:nvPr>
            <p:ph type="sldImg"/>
          </p:nvPr>
        </p:nvSpPr>
        <p:spPr>
          <a:ln/>
        </p:spPr>
      </p:sp>
      <p:sp>
        <p:nvSpPr>
          <p:cNvPr id="6461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393B256A-D8DC-4A1A-91C9-80746D0ED2F8}" type="slidenum">
              <a:rPr lang="en-US"/>
              <a:pPr>
                <a:defRPr/>
              </a:pPr>
              <a:t>49</a:t>
            </a:fld>
            <a:endParaRPr lang="en-US"/>
          </a:p>
        </p:txBody>
      </p:sp>
      <p:sp>
        <p:nvSpPr>
          <p:cNvPr id="64819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A34A9F9-64F4-45CA-A9D9-594AC7B4FB8C}" type="slidenum">
              <a:rPr lang="en-US" sz="1200"/>
              <a:pPr algn="r" defTabSz="931863"/>
              <a:t>49</a:t>
            </a:fld>
            <a:endParaRPr lang="en-US" sz="1200"/>
          </a:p>
        </p:txBody>
      </p:sp>
      <p:sp>
        <p:nvSpPr>
          <p:cNvPr id="648194" name="Rectangle 2"/>
          <p:cNvSpPr>
            <a:spLocks noGrp="1" noChangeArrowheads="1"/>
          </p:cNvSpPr>
          <p:nvPr>
            <p:ph type="hdr" sz="quarter"/>
          </p:nvPr>
        </p:nvSpPr>
        <p:spPr>
          <a:noFill/>
        </p:spPr>
        <p:txBody>
          <a:bodyPr/>
          <a:lstStyle/>
          <a:p>
            <a:r>
              <a:rPr lang="en-US"/>
              <a:t>Section 504 &amp; Section 508</a:t>
            </a:r>
          </a:p>
        </p:txBody>
      </p:sp>
      <p:sp>
        <p:nvSpPr>
          <p:cNvPr id="648195" name="Rectangle 3"/>
          <p:cNvSpPr>
            <a:spLocks noGrp="1" noChangeArrowheads="1"/>
          </p:cNvSpPr>
          <p:nvPr>
            <p:ph type="dt" sz="quarter" idx="1"/>
          </p:nvPr>
        </p:nvSpPr>
        <p:spPr>
          <a:noFill/>
        </p:spPr>
        <p:txBody>
          <a:bodyPr/>
          <a:lstStyle/>
          <a:p>
            <a:r>
              <a:rPr lang="en-US" smtClean="0"/>
              <a:t>August 2013</a:t>
            </a:r>
          </a:p>
        </p:txBody>
      </p:sp>
      <p:sp>
        <p:nvSpPr>
          <p:cNvPr id="648196" name="Rectangle 6"/>
          <p:cNvSpPr>
            <a:spLocks noGrp="1" noChangeArrowheads="1"/>
          </p:cNvSpPr>
          <p:nvPr>
            <p:ph type="ftr" sz="quarter" idx="4"/>
          </p:nvPr>
        </p:nvSpPr>
        <p:spPr>
          <a:noFill/>
        </p:spPr>
        <p:txBody>
          <a:bodyPr/>
          <a:lstStyle/>
          <a:p>
            <a:r>
              <a:rPr lang="en-US"/>
              <a:t>www.htctu.net  *  Access to IT</a:t>
            </a:r>
          </a:p>
        </p:txBody>
      </p:sp>
      <p:sp>
        <p:nvSpPr>
          <p:cNvPr id="64819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81342FA-E53F-40EC-83EF-F32C84214042}" type="slidenum">
              <a:rPr lang="en-US" sz="1200"/>
              <a:pPr algn="r" defTabSz="931863"/>
              <a:t>49</a:t>
            </a:fld>
            <a:endParaRPr lang="en-US" sz="1200"/>
          </a:p>
        </p:txBody>
      </p:sp>
      <p:sp>
        <p:nvSpPr>
          <p:cNvPr id="64819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4819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C57414B-D800-4F1F-AF8D-E1F316632D6D}" type="slidenum">
              <a:rPr lang="en-US" sz="1200"/>
              <a:pPr algn="r" defTabSz="931863"/>
              <a:t>49</a:t>
            </a:fld>
            <a:endParaRPr lang="en-US" sz="1200"/>
          </a:p>
        </p:txBody>
      </p:sp>
      <p:sp>
        <p:nvSpPr>
          <p:cNvPr id="648200" name="Rectangle 2"/>
          <p:cNvSpPr>
            <a:spLocks noGrp="1" noRot="1" noChangeArrowheads="1" noTextEdit="1"/>
          </p:cNvSpPr>
          <p:nvPr>
            <p:ph type="sldImg"/>
          </p:nvPr>
        </p:nvSpPr>
        <p:spPr>
          <a:ln/>
        </p:spPr>
      </p:sp>
      <p:sp>
        <p:nvSpPr>
          <p:cNvPr id="64820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a:defRPr/>
            </a:pPr>
            <a:fld id="{EFE2BBE5-04EF-45DE-A1AA-BC7142E96E94}" type="slidenum">
              <a:rPr lang="en-US"/>
              <a:pPr>
                <a:defRPr/>
              </a:pPr>
              <a:t>7</a:t>
            </a:fld>
            <a:endParaRPr lang="en-US"/>
          </a:p>
        </p:txBody>
      </p:sp>
      <p:sp>
        <p:nvSpPr>
          <p:cNvPr id="679938" name="Rectangle 2"/>
          <p:cNvSpPr>
            <a:spLocks noGrp="1" noRot="1" noChangeAspect="1" noChangeArrowheads="1" noTextEdit="1"/>
          </p:cNvSpPr>
          <p:nvPr>
            <p:ph type="sldImg"/>
          </p:nvPr>
        </p:nvSpPr>
        <p:spPr>
          <a:ln/>
        </p:spPr>
      </p:sp>
      <p:sp>
        <p:nvSpPr>
          <p:cNvPr id="67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D5BF4D6E-BC5C-4DE9-9A71-E9767677F173}" type="slidenum">
              <a:rPr lang="en-US"/>
              <a:pPr>
                <a:defRPr/>
              </a:pPr>
              <a:t>50</a:t>
            </a:fld>
            <a:endParaRPr lang="en-US"/>
          </a:p>
        </p:txBody>
      </p:sp>
      <p:sp>
        <p:nvSpPr>
          <p:cNvPr id="65024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DAE8487-3EB9-4632-9A55-F0B7D3D4715A}" type="slidenum">
              <a:rPr lang="en-US" sz="1200"/>
              <a:pPr algn="r" defTabSz="931863"/>
              <a:t>50</a:t>
            </a:fld>
            <a:endParaRPr lang="en-US" sz="1200"/>
          </a:p>
        </p:txBody>
      </p:sp>
      <p:sp>
        <p:nvSpPr>
          <p:cNvPr id="650242" name="Rectangle 2"/>
          <p:cNvSpPr>
            <a:spLocks noGrp="1" noChangeArrowheads="1"/>
          </p:cNvSpPr>
          <p:nvPr>
            <p:ph type="hdr" sz="quarter"/>
          </p:nvPr>
        </p:nvSpPr>
        <p:spPr>
          <a:noFill/>
        </p:spPr>
        <p:txBody>
          <a:bodyPr/>
          <a:lstStyle/>
          <a:p>
            <a:r>
              <a:rPr lang="en-US"/>
              <a:t>Section 504 &amp; Section 508</a:t>
            </a:r>
          </a:p>
        </p:txBody>
      </p:sp>
      <p:sp>
        <p:nvSpPr>
          <p:cNvPr id="650243" name="Rectangle 3"/>
          <p:cNvSpPr>
            <a:spLocks noGrp="1" noChangeArrowheads="1"/>
          </p:cNvSpPr>
          <p:nvPr>
            <p:ph type="dt" sz="quarter" idx="1"/>
          </p:nvPr>
        </p:nvSpPr>
        <p:spPr>
          <a:noFill/>
        </p:spPr>
        <p:txBody>
          <a:bodyPr/>
          <a:lstStyle/>
          <a:p>
            <a:r>
              <a:rPr lang="en-US" smtClean="0"/>
              <a:t>August 2013</a:t>
            </a:r>
          </a:p>
        </p:txBody>
      </p:sp>
      <p:sp>
        <p:nvSpPr>
          <p:cNvPr id="650244" name="Rectangle 6"/>
          <p:cNvSpPr>
            <a:spLocks noGrp="1" noChangeArrowheads="1"/>
          </p:cNvSpPr>
          <p:nvPr>
            <p:ph type="ftr" sz="quarter" idx="4"/>
          </p:nvPr>
        </p:nvSpPr>
        <p:spPr>
          <a:noFill/>
        </p:spPr>
        <p:txBody>
          <a:bodyPr/>
          <a:lstStyle/>
          <a:p>
            <a:r>
              <a:rPr lang="en-US"/>
              <a:t>www.htctu.net  *  Access to IT</a:t>
            </a:r>
          </a:p>
        </p:txBody>
      </p:sp>
      <p:sp>
        <p:nvSpPr>
          <p:cNvPr id="65024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E4BCCDF-1EDE-4236-9FF4-1761B5E94C07}" type="slidenum">
              <a:rPr lang="en-US" sz="1200"/>
              <a:pPr algn="r" defTabSz="931863"/>
              <a:t>50</a:t>
            </a:fld>
            <a:endParaRPr lang="en-US" sz="1200"/>
          </a:p>
        </p:txBody>
      </p:sp>
      <p:sp>
        <p:nvSpPr>
          <p:cNvPr id="65024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5024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D4D5DD9-3E80-416E-9A06-F800C7C6EE85}" type="slidenum">
              <a:rPr lang="en-US" sz="1200"/>
              <a:pPr algn="r" defTabSz="931863"/>
              <a:t>50</a:t>
            </a:fld>
            <a:endParaRPr lang="en-US" sz="1200"/>
          </a:p>
        </p:txBody>
      </p:sp>
      <p:sp>
        <p:nvSpPr>
          <p:cNvPr id="650248" name="Rectangle 2"/>
          <p:cNvSpPr>
            <a:spLocks noGrp="1" noRot="1" noChangeArrowheads="1" noTextEdit="1"/>
          </p:cNvSpPr>
          <p:nvPr>
            <p:ph type="sldImg"/>
          </p:nvPr>
        </p:nvSpPr>
        <p:spPr>
          <a:ln/>
        </p:spPr>
      </p:sp>
      <p:sp>
        <p:nvSpPr>
          <p:cNvPr id="65024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20157854-8FF3-4F58-B0DD-EC59A5E1BD5B}" type="slidenum">
              <a:rPr lang="en-US"/>
              <a:pPr>
                <a:defRPr/>
              </a:pPr>
              <a:t>51</a:t>
            </a:fld>
            <a:endParaRPr lang="en-US"/>
          </a:p>
        </p:txBody>
      </p:sp>
      <p:sp>
        <p:nvSpPr>
          <p:cNvPr id="65228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266C29B-969C-4793-A24C-0535FCBBBD9C}" type="slidenum">
              <a:rPr lang="en-US" sz="1200"/>
              <a:pPr algn="r" defTabSz="931863"/>
              <a:t>51</a:t>
            </a:fld>
            <a:endParaRPr lang="en-US" sz="1200"/>
          </a:p>
        </p:txBody>
      </p:sp>
      <p:sp>
        <p:nvSpPr>
          <p:cNvPr id="652290" name="Rectangle 2"/>
          <p:cNvSpPr>
            <a:spLocks noGrp="1" noChangeArrowheads="1"/>
          </p:cNvSpPr>
          <p:nvPr>
            <p:ph type="hdr" sz="quarter"/>
          </p:nvPr>
        </p:nvSpPr>
        <p:spPr>
          <a:noFill/>
        </p:spPr>
        <p:txBody>
          <a:bodyPr/>
          <a:lstStyle/>
          <a:p>
            <a:r>
              <a:rPr lang="en-US"/>
              <a:t>Section 504 &amp; Section 508</a:t>
            </a:r>
          </a:p>
        </p:txBody>
      </p:sp>
      <p:sp>
        <p:nvSpPr>
          <p:cNvPr id="652291" name="Rectangle 3"/>
          <p:cNvSpPr>
            <a:spLocks noGrp="1" noChangeArrowheads="1"/>
          </p:cNvSpPr>
          <p:nvPr>
            <p:ph type="dt" sz="quarter" idx="1"/>
          </p:nvPr>
        </p:nvSpPr>
        <p:spPr>
          <a:noFill/>
        </p:spPr>
        <p:txBody>
          <a:bodyPr/>
          <a:lstStyle/>
          <a:p>
            <a:r>
              <a:rPr lang="en-US" smtClean="0"/>
              <a:t>August 2013</a:t>
            </a:r>
          </a:p>
        </p:txBody>
      </p:sp>
      <p:sp>
        <p:nvSpPr>
          <p:cNvPr id="652292" name="Rectangle 6"/>
          <p:cNvSpPr>
            <a:spLocks noGrp="1" noChangeArrowheads="1"/>
          </p:cNvSpPr>
          <p:nvPr>
            <p:ph type="ftr" sz="quarter" idx="4"/>
          </p:nvPr>
        </p:nvSpPr>
        <p:spPr>
          <a:noFill/>
        </p:spPr>
        <p:txBody>
          <a:bodyPr/>
          <a:lstStyle/>
          <a:p>
            <a:r>
              <a:rPr lang="en-US"/>
              <a:t>www.htctu.net  *  Access to IT</a:t>
            </a:r>
          </a:p>
        </p:txBody>
      </p:sp>
      <p:sp>
        <p:nvSpPr>
          <p:cNvPr id="65229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20CC87F-3DD9-4461-B2D4-BB9AEC61F78F}" type="slidenum">
              <a:rPr lang="en-US" sz="1200"/>
              <a:pPr algn="r" defTabSz="931863"/>
              <a:t>51</a:t>
            </a:fld>
            <a:endParaRPr lang="en-US" sz="1200"/>
          </a:p>
        </p:txBody>
      </p:sp>
      <p:sp>
        <p:nvSpPr>
          <p:cNvPr id="65229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5229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B509326-5F79-45B6-9570-8D0D6D25DAB2}" type="slidenum">
              <a:rPr lang="en-US" sz="1200"/>
              <a:pPr algn="r" defTabSz="931863"/>
              <a:t>51</a:t>
            </a:fld>
            <a:endParaRPr lang="en-US" sz="1200"/>
          </a:p>
        </p:txBody>
      </p:sp>
      <p:sp>
        <p:nvSpPr>
          <p:cNvPr id="65229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3127DC5-B9AB-4D0F-B953-BBFC28FA3D04}" type="slidenum">
              <a:rPr lang="en-US" sz="1200"/>
              <a:pPr algn="r" defTabSz="931863"/>
              <a:t>51</a:t>
            </a:fld>
            <a:endParaRPr lang="en-US" sz="1200"/>
          </a:p>
        </p:txBody>
      </p:sp>
      <p:sp>
        <p:nvSpPr>
          <p:cNvPr id="652297" name="Rectangle 2"/>
          <p:cNvSpPr>
            <a:spLocks noGrp="1" noRot="1" noChangeArrowheads="1" noTextEdit="1"/>
          </p:cNvSpPr>
          <p:nvPr>
            <p:ph type="sldImg"/>
          </p:nvPr>
        </p:nvSpPr>
        <p:spPr>
          <a:ln/>
        </p:spPr>
      </p:sp>
      <p:sp>
        <p:nvSpPr>
          <p:cNvPr id="6522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ACAAD6F1-DB07-42F0-B91A-88D5DE5628BD}" type="slidenum">
              <a:rPr lang="en-US"/>
              <a:pPr>
                <a:defRPr/>
              </a:pPr>
              <a:t>52</a:t>
            </a:fld>
            <a:endParaRPr lang="en-US"/>
          </a:p>
        </p:txBody>
      </p:sp>
      <p:sp>
        <p:nvSpPr>
          <p:cNvPr id="65433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4A1C0D3-9EB5-49D5-B6EC-9504C143C185}" type="slidenum">
              <a:rPr lang="en-US" sz="1200"/>
              <a:pPr algn="r" defTabSz="931863"/>
              <a:t>52</a:t>
            </a:fld>
            <a:endParaRPr lang="en-US" sz="1200"/>
          </a:p>
        </p:txBody>
      </p:sp>
      <p:sp>
        <p:nvSpPr>
          <p:cNvPr id="654338" name="Rectangle 2"/>
          <p:cNvSpPr>
            <a:spLocks noGrp="1" noChangeArrowheads="1"/>
          </p:cNvSpPr>
          <p:nvPr>
            <p:ph type="hdr" sz="quarter"/>
          </p:nvPr>
        </p:nvSpPr>
        <p:spPr>
          <a:noFill/>
        </p:spPr>
        <p:txBody>
          <a:bodyPr/>
          <a:lstStyle/>
          <a:p>
            <a:r>
              <a:rPr lang="en-US"/>
              <a:t>Section 504 &amp; Section 508</a:t>
            </a:r>
          </a:p>
        </p:txBody>
      </p:sp>
      <p:sp>
        <p:nvSpPr>
          <p:cNvPr id="654339" name="Rectangle 3"/>
          <p:cNvSpPr>
            <a:spLocks noGrp="1" noChangeArrowheads="1"/>
          </p:cNvSpPr>
          <p:nvPr>
            <p:ph type="dt" sz="quarter" idx="1"/>
          </p:nvPr>
        </p:nvSpPr>
        <p:spPr>
          <a:noFill/>
        </p:spPr>
        <p:txBody>
          <a:bodyPr/>
          <a:lstStyle/>
          <a:p>
            <a:r>
              <a:rPr lang="en-US" smtClean="0"/>
              <a:t>August 2013</a:t>
            </a:r>
          </a:p>
        </p:txBody>
      </p:sp>
      <p:sp>
        <p:nvSpPr>
          <p:cNvPr id="654340" name="Rectangle 6"/>
          <p:cNvSpPr>
            <a:spLocks noGrp="1" noChangeArrowheads="1"/>
          </p:cNvSpPr>
          <p:nvPr>
            <p:ph type="ftr" sz="quarter" idx="4"/>
          </p:nvPr>
        </p:nvSpPr>
        <p:spPr>
          <a:noFill/>
        </p:spPr>
        <p:txBody>
          <a:bodyPr/>
          <a:lstStyle/>
          <a:p>
            <a:r>
              <a:rPr lang="en-US"/>
              <a:t>www.htctu.net  *  Access to IT</a:t>
            </a:r>
          </a:p>
        </p:txBody>
      </p:sp>
      <p:sp>
        <p:nvSpPr>
          <p:cNvPr id="65434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F083291-2CD8-4E01-BF97-6C4AE0C717B5}" type="slidenum">
              <a:rPr lang="en-US" sz="1200"/>
              <a:pPr algn="r" defTabSz="931863"/>
              <a:t>52</a:t>
            </a:fld>
            <a:endParaRPr lang="en-US" sz="1200"/>
          </a:p>
        </p:txBody>
      </p:sp>
      <p:sp>
        <p:nvSpPr>
          <p:cNvPr id="65434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5434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32C1081-CD33-49EA-BC8E-BF6BDECD72DD}" type="slidenum">
              <a:rPr lang="en-US" sz="1200"/>
              <a:pPr algn="r" defTabSz="931863"/>
              <a:t>52</a:t>
            </a:fld>
            <a:endParaRPr lang="en-US" sz="1200"/>
          </a:p>
        </p:txBody>
      </p:sp>
      <p:sp>
        <p:nvSpPr>
          <p:cNvPr id="65434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2517BAA-8D4E-426D-A4A7-B064F3381C9E}" type="slidenum">
              <a:rPr lang="en-US" sz="1200"/>
              <a:pPr algn="r" defTabSz="931863"/>
              <a:t>52</a:t>
            </a:fld>
            <a:endParaRPr lang="en-US" sz="1200"/>
          </a:p>
        </p:txBody>
      </p:sp>
      <p:sp>
        <p:nvSpPr>
          <p:cNvPr id="654345" name="Rectangle 2"/>
          <p:cNvSpPr>
            <a:spLocks noGrp="1" noRot="1" noChangeArrowheads="1" noTextEdit="1"/>
          </p:cNvSpPr>
          <p:nvPr>
            <p:ph type="sldImg"/>
          </p:nvPr>
        </p:nvSpPr>
        <p:spPr>
          <a:ln/>
        </p:spPr>
      </p:sp>
      <p:sp>
        <p:nvSpPr>
          <p:cNvPr id="6543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6897D23D-9C4F-4CC5-9C00-8910A48CE153}" type="slidenum">
              <a:rPr lang="en-US"/>
              <a:pPr>
                <a:defRPr/>
              </a:pPr>
              <a:t>53</a:t>
            </a:fld>
            <a:endParaRPr lang="en-US"/>
          </a:p>
        </p:txBody>
      </p:sp>
      <p:sp>
        <p:nvSpPr>
          <p:cNvPr id="65638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1FF5577-2585-4BBD-B8E1-DBA5476924FA}" type="slidenum">
              <a:rPr lang="en-US" sz="1200"/>
              <a:pPr algn="r" defTabSz="931863"/>
              <a:t>53</a:t>
            </a:fld>
            <a:endParaRPr lang="en-US" sz="1200"/>
          </a:p>
        </p:txBody>
      </p:sp>
      <p:sp>
        <p:nvSpPr>
          <p:cNvPr id="656386" name="Rectangle 2"/>
          <p:cNvSpPr>
            <a:spLocks noGrp="1" noChangeArrowheads="1"/>
          </p:cNvSpPr>
          <p:nvPr>
            <p:ph type="hdr" sz="quarter"/>
          </p:nvPr>
        </p:nvSpPr>
        <p:spPr>
          <a:noFill/>
        </p:spPr>
        <p:txBody>
          <a:bodyPr/>
          <a:lstStyle/>
          <a:p>
            <a:r>
              <a:rPr lang="en-US"/>
              <a:t>Section 504 &amp; Section 508</a:t>
            </a:r>
          </a:p>
        </p:txBody>
      </p:sp>
      <p:sp>
        <p:nvSpPr>
          <p:cNvPr id="656387" name="Rectangle 3"/>
          <p:cNvSpPr>
            <a:spLocks noGrp="1" noChangeArrowheads="1"/>
          </p:cNvSpPr>
          <p:nvPr>
            <p:ph type="dt" sz="quarter" idx="1"/>
          </p:nvPr>
        </p:nvSpPr>
        <p:spPr>
          <a:noFill/>
        </p:spPr>
        <p:txBody>
          <a:bodyPr/>
          <a:lstStyle/>
          <a:p>
            <a:r>
              <a:rPr lang="en-US" smtClean="0"/>
              <a:t>August 2013</a:t>
            </a:r>
          </a:p>
        </p:txBody>
      </p:sp>
      <p:sp>
        <p:nvSpPr>
          <p:cNvPr id="656388" name="Rectangle 6"/>
          <p:cNvSpPr>
            <a:spLocks noGrp="1" noChangeArrowheads="1"/>
          </p:cNvSpPr>
          <p:nvPr>
            <p:ph type="ftr" sz="quarter" idx="4"/>
          </p:nvPr>
        </p:nvSpPr>
        <p:spPr>
          <a:noFill/>
        </p:spPr>
        <p:txBody>
          <a:bodyPr/>
          <a:lstStyle/>
          <a:p>
            <a:r>
              <a:rPr lang="en-US"/>
              <a:t>www.htctu.net  *  Access to IT</a:t>
            </a:r>
          </a:p>
        </p:txBody>
      </p:sp>
      <p:sp>
        <p:nvSpPr>
          <p:cNvPr id="65638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79BFE7F-1A7B-4A31-AB83-213A5E9C7AD8}" type="slidenum">
              <a:rPr lang="en-US" sz="1200"/>
              <a:pPr algn="r" defTabSz="931863"/>
              <a:t>53</a:t>
            </a:fld>
            <a:endParaRPr lang="en-US" sz="1200"/>
          </a:p>
        </p:txBody>
      </p:sp>
      <p:sp>
        <p:nvSpPr>
          <p:cNvPr id="65639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5639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A228711-F4D2-4F66-A2DD-29E97B1A1351}" type="slidenum">
              <a:rPr lang="en-US" sz="1200"/>
              <a:pPr algn="r" defTabSz="931863"/>
              <a:t>53</a:t>
            </a:fld>
            <a:endParaRPr lang="en-US" sz="1200"/>
          </a:p>
        </p:txBody>
      </p:sp>
      <p:sp>
        <p:nvSpPr>
          <p:cNvPr id="656392" name="Rectangle 2"/>
          <p:cNvSpPr>
            <a:spLocks noGrp="1" noRot="1" noChangeArrowheads="1" noTextEdit="1"/>
          </p:cNvSpPr>
          <p:nvPr>
            <p:ph type="sldImg"/>
          </p:nvPr>
        </p:nvSpPr>
        <p:spPr>
          <a:ln/>
        </p:spPr>
      </p:sp>
      <p:sp>
        <p:nvSpPr>
          <p:cNvPr id="65639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CB7A6F49-3FAF-43C4-A0E2-F513D02E3186}" type="slidenum">
              <a:rPr lang="en-US"/>
              <a:pPr>
                <a:defRPr/>
              </a:pPr>
              <a:t>54</a:t>
            </a:fld>
            <a:endParaRPr lang="en-US"/>
          </a:p>
        </p:txBody>
      </p:sp>
      <p:sp>
        <p:nvSpPr>
          <p:cNvPr id="65843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757D948-7B06-44B8-A8DD-E0C01AEC0650}" type="slidenum">
              <a:rPr lang="en-US" sz="1200"/>
              <a:pPr algn="r" defTabSz="931863"/>
              <a:t>54</a:t>
            </a:fld>
            <a:endParaRPr lang="en-US" sz="1200"/>
          </a:p>
        </p:txBody>
      </p:sp>
      <p:sp>
        <p:nvSpPr>
          <p:cNvPr id="658434" name="Rectangle 2"/>
          <p:cNvSpPr>
            <a:spLocks noGrp="1" noChangeArrowheads="1"/>
          </p:cNvSpPr>
          <p:nvPr>
            <p:ph type="hdr" sz="quarter"/>
          </p:nvPr>
        </p:nvSpPr>
        <p:spPr>
          <a:noFill/>
        </p:spPr>
        <p:txBody>
          <a:bodyPr/>
          <a:lstStyle/>
          <a:p>
            <a:r>
              <a:rPr lang="en-US"/>
              <a:t>Section 504 &amp; Section 508</a:t>
            </a:r>
          </a:p>
        </p:txBody>
      </p:sp>
      <p:sp>
        <p:nvSpPr>
          <p:cNvPr id="658435" name="Rectangle 3"/>
          <p:cNvSpPr>
            <a:spLocks noGrp="1" noChangeArrowheads="1"/>
          </p:cNvSpPr>
          <p:nvPr>
            <p:ph type="dt" sz="quarter" idx="1"/>
          </p:nvPr>
        </p:nvSpPr>
        <p:spPr>
          <a:noFill/>
        </p:spPr>
        <p:txBody>
          <a:bodyPr/>
          <a:lstStyle/>
          <a:p>
            <a:r>
              <a:rPr lang="en-US" smtClean="0"/>
              <a:t>August 2013</a:t>
            </a:r>
          </a:p>
        </p:txBody>
      </p:sp>
      <p:sp>
        <p:nvSpPr>
          <p:cNvPr id="658436" name="Rectangle 6"/>
          <p:cNvSpPr>
            <a:spLocks noGrp="1" noChangeArrowheads="1"/>
          </p:cNvSpPr>
          <p:nvPr>
            <p:ph type="ftr" sz="quarter" idx="4"/>
          </p:nvPr>
        </p:nvSpPr>
        <p:spPr>
          <a:noFill/>
        </p:spPr>
        <p:txBody>
          <a:bodyPr/>
          <a:lstStyle/>
          <a:p>
            <a:r>
              <a:rPr lang="en-US"/>
              <a:t>www.htctu.net  *  Access to IT</a:t>
            </a:r>
          </a:p>
        </p:txBody>
      </p:sp>
      <p:sp>
        <p:nvSpPr>
          <p:cNvPr id="65843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E5C7B63-710C-4AFB-AFDD-5F7D5700BBF7}" type="slidenum">
              <a:rPr lang="en-US" sz="1200"/>
              <a:pPr algn="r" defTabSz="931863"/>
              <a:t>54</a:t>
            </a:fld>
            <a:endParaRPr lang="en-US" sz="1200"/>
          </a:p>
        </p:txBody>
      </p:sp>
      <p:sp>
        <p:nvSpPr>
          <p:cNvPr id="65843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5843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A228F7B-8DBF-4734-9F7B-86008C2DF572}" type="slidenum">
              <a:rPr lang="en-US" sz="1200"/>
              <a:pPr algn="r" defTabSz="931863"/>
              <a:t>54</a:t>
            </a:fld>
            <a:endParaRPr lang="en-US" sz="1200"/>
          </a:p>
        </p:txBody>
      </p:sp>
      <p:sp>
        <p:nvSpPr>
          <p:cNvPr id="65844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2F03A72-A9E9-420D-A309-FA119F45DA77}" type="slidenum">
              <a:rPr lang="en-US" sz="1200"/>
              <a:pPr algn="r" defTabSz="931863"/>
              <a:t>54</a:t>
            </a:fld>
            <a:endParaRPr lang="en-US" sz="1200"/>
          </a:p>
        </p:txBody>
      </p:sp>
      <p:sp>
        <p:nvSpPr>
          <p:cNvPr id="658441" name="Rectangle 2"/>
          <p:cNvSpPr>
            <a:spLocks noGrp="1" noRot="1" noChangeArrowheads="1" noTextEdit="1"/>
          </p:cNvSpPr>
          <p:nvPr>
            <p:ph type="sldImg"/>
          </p:nvPr>
        </p:nvSpPr>
        <p:spPr>
          <a:ln/>
        </p:spPr>
      </p:sp>
      <p:sp>
        <p:nvSpPr>
          <p:cNvPr id="65844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779C6C0A-9DC2-4A33-8ECB-6AC3D1A3FF99}" type="slidenum">
              <a:rPr lang="en-US"/>
              <a:pPr>
                <a:defRPr/>
              </a:pPr>
              <a:t>55</a:t>
            </a:fld>
            <a:endParaRPr lang="en-US"/>
          </a:p>
        </p:txBody>
      </p:sp>
      <p:sp>
        <p:nvSpPr>
          <p:cNvPr id="66048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43A33F1-D5CC-4CFD-A229-FA9487882C54}" type="slidenum">
              <a:rPr lang="en-US" sz="1200"/>
              <a:pPr algn="r" defTabSz="931863"/>
              <a:t>55</a:t>
            </a:fld>
            <a:endParaRPr lang="en-US" sz="1200"/>
          </a:p>
        </p:txBody>
      </p:sp>
      <p:sp>
        <p:nvSpPr>
          <p:cNvPr id="660482" name="Rectangle 2"/>
          <p:cNvSpPr>
            <a:spLocks noGrp="1" noChangeArrowheads="1"/>
          </p:cNvSpPr>
          <p:nvPr>
            <p:ph type="hdr" sz="quarter"/>
          </p:nvPr>
        </p:nvSpPr>
        <p:spPr>
          <a:noFill/>
        </p:spPr>
        <p:txBody>
          <a:bodyPr/>
          <a:lstStyle/>
          <a:p>
            <a:r>
              <a:rPr lang="en-US"/>
              <a:t>Section 504 &amp; Section 508</a:t>
            </a:r>
          </a:p>
        </p:txBody>
      </p:sp>
      <p:sp>
        <p:nvSpPr>
          <p:cNvPr id="660483" name="Rectangle 3"/>
          <p:cNvSpPr>
            <a:spLocks noGrp="1" noChangeArrowheads="1"/>
          </p:cNvSpPr>
          <p:nvPr>
            <p:ph type="dt" sz="quarter" idx="1"/>
          </p:nvPr>
        </p:nvSpPr>
        <p:spPr>
          <a:noFill/>
        </p:spPr>
        <p:txBody>
          <a:bodyPr/>
          <a:lstStyle/>
          <a:p>
            <a:r>
              <a:rPr lang="en-US" smtClean="0"/>
              <a:t>August 2013</a:t>
            </a:r>
          </a:p>
        </p:txBody>
      </p:sp>
      <p:sp>
        <p:nvSpPr>
          <p:cNvPr id="660484" name="Rectangle 6"/>
          <p:cNvSpPr>
            <a:spLocks noGrp="1" noChangeArrowheads="1"/>
          </p:cNvSpPr>
          <p:nvPr>
            <p:ph type="ftr" sz="quarter" idx="4"/>
          </p:nvPr>
        </p:nvSpPr>
        <p:spPr>
          <a:noFill/>
        </p:spPr>
        <p:txBody>
          <a:bodyPr/>
          <a:lstStyle/>
          <a:p>
            <a:r>
              <a:rPr lang="en-US"/>
              <a:t>www.htctu.net  *  Access to IT</a:t>
            </a:r>
          </a:p>
        </p:txBody>
      </p:sp>
      <p:sp>
        <p:nvSpPr>
          <p:cNvPr id="66048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8E2907C-CB24-40F7-81B6-9D03B2BD339E}" type="slidenum">
              <a:rPr lang="en-US" sz="1200"/>
              <a:pPr algn="r" defTabSz="931863"/>
              <a:t>55</a:t>
            </a:fld>
            <a:endParaRPr lang="en-US" sz="1200"/>
          </a:p>
        </p:txBody>
      </p:sp>
      <p:sp>
        <p:nvSpPr>
          <p:cNvPr id="66048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6048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B68B960-9F41-45F0-937B-80E1E57B2869}" type="slidenum">
              <a:rPr lang="en-US" sz="1200"/>
              <a:pPr algn="r" defTabSz="931863"/>
              <a:t>55</a:t>
            </a:fld>
            <a:endParaRPr lang="en-US" sz="1200"/>
          </a:p>
        </p:txBody>
      </p:sp>
      <p:sp>
        <p:nvSpPr>
          <p:cNvPr id="66048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5A57941-B066-4091-89F2-1680347DDA95}" type="slidenum">
              <a:rPr lang="en-US" sz="1200">
                <a:ea typeface="ＭＳ Ｐゴシック"/>
                <a:cs typeface="ＭＳ Ｐゴシック"/>
              </a:rPr>
              <a:pPr algn="r" defTabSz="931863"/>
              <a:t>55</a:t>
            </a:fld>
            <a:endParaRPr lang="en-US" sz="1200">
              <a:ea typeface="ＭＳ Ｐゴシック"/>
              <a:cs typeface="ＭＳ Ｐゴシック"/>
            </a:endParaRPr>
          </a:p>
        </p:txBody>
      </p:sp>
      <p:sp>
        <p:nvSpPr>
          <p:cNvPr id="660489" name="Rectangle 2"/>
          <p:cNvSpPr>
            <a:spLocks noGrp="1" noRot="1" noChangeAspect="1" noChangeArrowheads="1" noTextEdit="1"/>
          </p:cNvSpPr>
          <p:nvPr>
            <p:ph type="sldImg"/>
          </p:nvPr>
        </p:nvSpPr>
        <p:spPr>
          <a:ln/>
        </p:spPr>
      </p:sp>
      <p:sp>
        <p:nvSpPr>
          <p:cNvPr id="66049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280CFBEE-A4B3-43A1-A288-4C8F743AF0EE}" type="slidenum">
              <a:rPr lang="en-US"/>
              <a:pPr>
                <a:defRPr/>
              </a:pPr>
              <a:t>56</a:t>
            </a:fld>
            <a:endParaRPr lang="en-US"/>
          </a:p>
        </p:txBody>
      </p:sp>
      <p:sp>
        <p:nvSpPr>
          <p:cNvPr id="66252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C9ED12F-F71E-4851-99E9-18F7641F587F}" type="slidenum">
              <a:rPr lang="en-US" sz="1200"/>
              <a:pPr algn="r" defTabSz="931863"/>
              <a:t>56</a:t>
            </a:fld>
            <a:endParaRPr lang="en-US" sz="1200"/>
          </a:p>
        </p:txBody>
      </p:sp>
      <p:sp>
        <p:nvSpPr>
          <p:cNvPr id="662530" name="Rectangle 2"/>
          <p:cNvSpPr>
            <a:spLocks noGrp="1" noChangeArrowheads="1"/>
          </p:cNvSpPr>
          <p:nvPr>
            <p:ph type="hdr" sz="quarter"/>
          </p:nvPr>
        </p:nvSpPr>
        <p:spPr>
          <a:noFill/>
        </p:spPr>
        <p:txBody>
          <a:bodyPr/>
          <a:lstStyle/>
          <a:p>
            <a:r>
              <a:rPr lang="en-US"/>
              <a:t>Section 504 &amp; Section 508</a:t>
            </a:r>
          </a:p>
        </p:txBody>
      </p:sp>
      <p:sp>
        <p:nvSpPr>
          <p:cNvPr id="662531" name="Rectangle 3"/>
          <p:cNvSpPr>
            <a:spLocks noGrp="1" noChangeArrowheads="1"/>
          </p:cNvSpPr>
          <p:nvPr>
            <p:ph type="dt" sz="quarter" idx="1"/>
          </p:nvPr>
        </p:nvSpPr>
        <p:spPr>
          <a:noFill/>
        </p:spPr>
        <p:txBody>
          <a:bodyPr/>
          <a:lstStyle/>
          <a:p>
            <a:r>
              <a:rPr lang="en-US" smtClean="0"/>
              <a:t>August 2013</a:t>
            </a:r>
          </a:p>
        </p:txBody>
      </p:sp>
      <p:sp>
        <p:nvSpPr>
          <p:cNvPr id="662532" name="Rectangle 6"/>
          <p:cNvSpPr>
            <a:spLocks noGrp="1" noChangeArrowheads="1"/>
          </p:cNvSpPr>
          <p:nvPr>
            <p:ph type="ftr" sz="quarter" idx="4"/>
          </p:nvPr>
        </p:nvSpPr>
        <p:spPr>
          <a:noFill/>
        </p:spPr>
        <p:txBody>
          <a:bodyPr/>
          <a:lstStyle/>
          <a:p>
            <a:r>
              <a:rPr lang="en-US"/>
              <a:t>www.htctu.net  *  Access to IT</a:t>
            </a:r>
          </a:p>
        </p:txBody>
      </p:sp>
      <p:sp>
        <p:nvSpPr>
          <p:cNvPr id="66253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C92E9D1-C7B0-4F87-AFDA-2104A587A440}" type="slidenum">
              <a:rPr lang="en-US" sz="1200"/>
              <a:pPr algn="r" defTabSz="931863"/>
              <a:t>56</a:t>
            </a:fld>
            <a:endParaRPr lang="en-US" sz="1200"/>
          </a:p>
        </p:txBody>
      </p:sp>
      <p:sp>
        <p:nvSpPr>
          <p:cNvPr id="66253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6253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6093545-7B77-49AA-BB5E-640BF43AB271}" type="slidenum">
              <a:rPr lang="en-US" sz="1200"/>
              <a:pPr algn="r" defTabSz="931863"/>
              <a:t>56</a:t>
            </a:fld>
            <a:endParaRPr lang="en-US" sz="1200"/>
          </a:p>
        </p:txBody>
      </p:sp>
      <p:sp>
        <p:nvSpPr>
          <p:cNvPr id="66253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3EEC768-C4DB-4DFE-9681-F0FA70170968}" type="slidenum">
              <a:rPr lang="en-US" sz="1200">
                <a:ea typeface="ＭＳ Ｐゴシック"/>
                <a:cs typeface="ＭＳ Ｐゴシック"/>
              </a:rPr>
              <a:pPr algn="r" defTabSz="931863"/>
              <a:t>56</a:t>
            </a:fld>
            <a:endParaRPr lang="en-US" sz="1200">
              <a:ea typeface="ＭＳ Ｐゴシック"/>
              <a:cs typeface="ＭＳ Ｐゴシック"/>
            </a:endParaRPr>
          </a:p>
        </p:txBody>
      </p:sp>
      <p:sp>
        <p:nvSpPr>
          <p:cNvPr id="662537" name="Rectangle 2"/>
          <p:cNvSpPr>
            <a:spLocks noGrp="1" noRot="1" noChangeAspect="1" noChangeArrowheads="1" noTextEdit="1"/>
          </p:cNvSpPr>
          <p:nvPr>
            <p:ph type="sldImg"/>
          </p:nvPr>
        </p:nvSpPr>
        <p:spPr>
          <a:ln/>
        </p:spPr>
      </p:sp>
      <p:sp>
        <p:nvSpPr>
          <p:cNvPr id="6625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DEA8D8C9-4226-420B-86A9-C4E8524A62C2}" type="slidenum">
              <a:rPr lang="en-US"/>
              <a:pPr>
                <a:defRPr/>
              </a:pPr>
              <a:t>57</a:t>
            </a:fld>
            <a:endParaRPr lang="en-US"/>
          </a:p>
        </p:txBody>
      </p:sp>
      <p:sp>
        <p:nvSpPr>
          <p:cNvPr id="66457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1ACE39B-B285-4445-AC1E-29399867BA82}" type="slidenum">
              <a:rPr lang="en-US" sz="1200"/>
              <a:pPr algn="r" defTabSz="931863"/>
              <a:t>57</a:t>
            </a:fld>
            <a:endParaRPr lang="en-US" sz="1200"/>
          </a:p>
        </p:txBody>
      </p:sp>
      <p:sp>
        <p:nvSpPr>
          <p:cNvPr id="664578" name="Rectangle 2"/>
          <p:cNvSpPr>
            <a:spLocks noGrp="1" noChangeArrowheads="1"/>
          </p:cNvSpPr>
          <p:nvPr>
            <p:ph type="hdr" sz="quarter"/>
          </p:nvPr>
        </p:nvSpPr>
        <p:spPr>
          <a:noFill/>
        </p:spPr>
        <p:txBody>
          <a:bodyPr/>
          <a:lstStyle/>
          <a:p>
            <a:r>
              <a:rPr lang="en-US"/>
              <a:t>Section 504 &amp; Section 508</a:t>
            </a:r>
          </a:p>
        </p:txBody>
      </p:sp>
      <p:sp>
        <p:nvSpPr>
          <p:cNvPr id="664579" name="Rectangle 3"/>
          <p:cNvSpPr>
            <a:spLocks noGrp="1" noChangeArrowheads="1"/>
          </p:cNvSpPr>
          <p:nvPr>
            <p:ph type="dt" sz="quarter" idx="1"/>
          </p:nvPr>
        </p:nvSpPr>
        <p:spPr>
          <a:noFill/>
        </p:spPr>
        <p:txBody>
          <a:bodyPr/>
          <a:lstStyle/>
          <a:p>
            <a:r>
              <a:rPr lang="en-US" smtClean="0"/>
              <a:t>August 2013</a:t>
            </a:r>
          </a:p>
        </p:txBody>
      </p:sp>
      <p:sp>
        <p:nvSpPr>
          <p:cNvPr id="664580" name="Rectangle 6"/>
          <p:cNvSpPr>
            <a:spLocks noGrp="1" noChangeArrowheads="1"/>
          </p:cNvSpPr>
          <p:nvPr>
            <p:ph type="ftr" sz="quarter" idx="4"/>
          </p:nvPr>
        </p:nvSpPr>
        <p:spPr>
          <a:noFill/>
        </p:spPr>
        <p:txBody>
          <a:bodyPr/>
          <a:lstStyle/>
          <a:p>
            <a:r>
              <a:rPr lang="en-US"/>
              <a:t>www.htctu.net  *  Access to IT</a:t>
            </a:r>
          </a:p>
        </p:txBody>
      </p:sp>
      <p:sp>
        <p:nvSpPr>
          <p:cNvPr id="66458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8127F61-181A-4BFF-8275-A3B6855BF34F}" type="slidenum">
              <a:rPr lang="en-US" sz="1200"/>
              <a:pPr algn="r" defTabSz="931863"/>
              <a:t>57</a:t>
            </a:fld>
            <a:endParaRPr lang="en-US" sz="1200"/>
          </a:p>
        </p:txBody>
      </p:sp>
      <p:sp>
        <p:nvSpPr>
          <p:cNvPr id="66458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6458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77A1E1A-FDBA-44A1-8EE2-EDE76E1911AB}" type="slidenum">
              <a:rPr lang="en-US" sz="1200"/>
              <a:pPr algn="r" defTabSz="931863"/>
              <a:t>57</a:t>
            </a:fld>
            <a:endParaRPr lang="en-US" sz="1200"/>
          </a:p>
        </p:txBody>
      </p:sp>
      <p:sp>
        <p:nvSpPr>
          <p:cNvPr id="66458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61903BA-90F6-4189-8F68-5B5798671583}" type="slidenum">
              <a:rPr lang="en-US" sz="1200">
                <a:ea typeface="ＭＳ Ｐゴシック"/>
                <a:cs typeface="ＭＳ Ｐゴシック"/>
              </a:rPr>
              <a:pPr algn="r" defTabSz="931863"/>
              <a:t>57</a:t>
            </a:fld>
            <a:endParaRPr lang="en-US" sz="1200">
              <a:ea typeface="ＭＳ Ｐゴシック"/>
              <a:cs typeface="ＭＳ Ｐゴシック"/>
            </a:endParaRPr>
          </a:p>
        </p:txBody>
      </p:sp>
      <p:sp>
        <p:nvSpPr>
          <p:cNvPr id="664585" name="Rectangle 2"/>
          <p:cNvSpPr>
            <a:spLocks noGrp="1" noRot="1" noChangeAspect="1" noChangeArrowheads="1" noTextEdit="1"/>
          </p:cNvSpPr>
          <p:nvPr>
            <p:ph type="sldImg"/>
          </p:nvPr>
        </p:nvSpPr>
        <p:spPr>
          <a:ln/>
        </p:spPr>
      </p:sp>
      <p:sp>
        <p:nvSpPr>
          <p:cNvPr id="6645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F4E19337-89EF-4ADE-9028-E2CC22DC042B}" type="slidenum">
              <a:rPr lang="en-US"/>
              <a:pPr>
                <a:defRPr/>
              </a:pPr>
              <a:t>60</a:t>
            </a:fld>
            <a:endParaRPr lang="en-US"/>
          </a:p>
        </p:txBody>
      </p:sp>
      <p:sp>
        <p:nvSpPr>
          <p:cNvPr id="58880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7171315-1A1A-466D-9158-CD92622C8A3B}" type="slidenum">
              <a:rPr lang="en-US" sz="1200"/>
              <a:pPr algn="r" defTabSz="931863"/>
              <a:t>60</a:t>
            </a:fld>
            <a:endParaRPr lang="en-US" sz="1200"/>
          </a:p>
        </p:txBody>
      </p:sp>
      <p:sp>
        <p:nvSpPr>
          <p:cNvPr id="588802" name="Rectangle 2"/>
          <p:cNvSpPr>
            <a:spLocks noGrp="1" noChangeArrowheads="1"/>
          </p:cNvSpPr>
          <p:nvPr>
            <p:ph type="hdr" sz="quarter"/>
          </p:nvPr>
        </p:nvSpPr>
        <p:spPr>
          <a:noFill/>
        </p:spPr>
        <p:txBody>
          <a:bodyPr/>
          <a:lstStyle/>
          <a:p>
            <a:r>
              <a:rPr lang="en-US"/>
              <a:t>Section 504 &amp; Section 508</a:t>
            </a:r>
          </a:p>
        </p:txBody>
      </p:sp>
      <p:sp>
        <p:nvSpPr>
          <p:cNvPr id="588803" name="Rectangle 3"/>
          <p:cNvSpPr>
            <a:spLocks noGrp="1" noChangeArrowheads="1"/>
          </p:cNvSpPr>
          <p:nvPr>
            <p:ph type="dt" sz="quarter" idx="1"/>
          </p:nvPr>
        </p:nvSpPr>
        <p:spPr>
          <a:noFill/>
        </p:spPr>
        <p:txBody>
          <a:bodyPr/>
          <a:lstStyle/>
          <a:p>
            <a:r>
              <a:rPr lang="en-US" smtClean="0"/>
              <a:t>August 2013</a:t>
            </a:r>
          </a:p>
        </p:txBody>
      </p:sp>
      <p:sp>
        <p:nvSpPr>
          <p:cNvPr id="588804" name="Rectangle 6"/>
          <p:cNvSpPr>
            <a:spLocks noGrp="1" noChangeArrowheads="1"/>
          </p:cNvSpPr>
          <p:nvPr>
            <p:ph type="ftr" sz="quarter" idx="4"/>
          </p:nvPr>
        </p:nvSpPr>
        <p:spPr>
          <a:noFill/>
        </p:spPr>
        <p:txBody>
          <a:bodyPr/>
          <a:lstStyle/>
          <a:p>
            <a:r>
              <a:rPr lang="en-US"/>
              <a:t>www.htctu.net  *  Access to IT</a:t>
            </a:r>
          </a:p>
        </p:txBody>
      </p:sp>
      <p:sp>
        <p:nvSpPr>
          <p:cNvPr id="5888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63FA358-A792-45D7-8C7F-1C09B9474B40}" type="slidenum">
              <a:rPr lang="en-US" sz="1200"/>
              <a:pPr algn="r" defTabSz="931863"/>
              <a:t>60</a:t>
            </a:fld>
            <a:endParaRPr lang="en-US" sz="1200"/>
          </a:p>
        </p:txBody>
      </p:sp>
      <p:sp>
        <p:nvSpPr>
          <p:cNvPr id="58880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8880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7ED58C5-B1F7-4EEE-B285-184B51445D7C}" type="slidenum">
              <a:rPr lang="en-US" sz="1200"/>
              <a:pPr algn="r" defTabSz="931863"/>
              <a:t>60</a:t>
            </a:fld>
            <a:endParaRPr lang="en-US" sz="1200"/>
          </a:p>
        </p:txBody>
      </p:sp>
      <p:sp>
        <p:nvSpPr>
          <p:cNvPr id="588808" name="Rectangle 2"/>
          <p:cNvSpPr>
            <a:spLocks noGrp="1" noRot="1" noChangeAspect="1" noChangeArrowheads="1" noTextEdit="1"/>
          </p:cNvSpPr>
          <p:nvPr>
            <p:ph type="sldImg"/>
          </p:nvPr>
        </p:nvSpPr>
        <p:spPr>
          <a:ln/>
        </p:spPr>
      </p:sp>
      <p:sp>
        <p:nvSpPr>
          <p:cNvPr id="5888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ACED3BD4-0402-44F0-99B8-59F7EC3FDEFE}" type="slidenum">
              <a:rPr lang="en-US"/>
              <a:pPr>
                <a:defRPr/>
              </a:pPr>
              <a:t>62</a:t>
            </a:fld>
            <a:endParaRPr lang="en-US"/>
          </a:p>
        </p:txBody>
      </p:sp>
      <p:sp>
        <p:nvSpPr>
          <p:cNvPr id="59187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3AA4447-6BF2-4624-B9C8-1CA48F80980B}" type="slidenum">
              <a:rPr lang="en-US" sz="1200"/>
              <a:pPr algn="r" defTabSz="931863"/>
              <a:t>62</a:t>
            </a:fld>
            <a:endParaRPr lang="en-US" sz="1200"/>
          </a:p>
        </p:txBody>
      </p:sp>
      <p:sp>
        <p:nvSpPr>
          <p:cNvPr id="591874" name="Rectangle 2"/>
          <p:cNvSpPr>
            <a:spLocks noGrp="1" noChangeArrowheads="1"/>
          </p:cNvSpPr>
          <p:nvPr>
            <p:ph type="hdr" sz="quarter"/>
          </p:nvPr>
        </p:nvSpPr>
        <p:spPr>
          <a:noFill/>
        </p:spPr>
        <p:txBody>
          <a:bodyPr/>
          <a:lstStyle/>
          <a:p>
            <a:r>
              <a:rPr lang="en-US"/>
              <a:t>Section 504 &amp; Section 508</a:t>
            </a:r>
          </a:p>
        </p:txBody>
      </p:sp>
      <p:sp>
        <p:nvSpPr>
          <p:cNvPr id="591875" name="Rectangle 3"/>
          <p:cNvSpPr>
            <a:spLocks noGrp="1" noChangeArrowheads="1"/>
          </p:cNvSpPr>
          <p:nvPr>
            <p:ph type="dt" sz="quarter" idx="1"/>
          </p:nvPr>
        </p:nvSpPr>
        <p:spPr>
          <a:noFill/>
        </p:spPr>
        <p:txBody>
          <a:bodyPr/>
          <a:lstStyle/>
          <a:p>
            <a:r>
              <a:rPr lang="en-US" smtClean="0"/>
              <a:t>August 2013</a:t>
            </a:r>
          </a:p>
        </p:txBody>
      </p:sp>
      <p:sp>
        <p:nvSpPr>
          <p:cNvPr id="591876" name="Rectangle 6"/>
          <p:cNvSpPr>
            <a:spLocks noGrp="1" noChangeArrowheads="1"/>
          </p:cNvSpPr>
          <p:nvPr>
            <p:ph type="ftr" sz="quarter" idx="4"/>
          </p:nvPr>
        </p:nvSpPr>
        <p:spPr>
          <a:noFill/>
        </p:spPr>
        <p:txBody>
          <a:bodyPr/>
          <a:lstStyle/>
          <a:p>
            <a:r>
              <a:rPr lang="en-US"/>
              <a:t>www.htctu.net  *  Access to IT</a:t>
            </a:r>
          </a:p>
        </p:txBody>
      </p:sp>
      <p:sp>
        <p:nvSpPr>
          <p:cNvPr id="59187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605A90B-44A8-4A22-B908-75752031C9F7}" type="slidenum">
              <a:rPr lang="en-US" sz="1200"/>
              <a:pPr algn="r" defTabSz="931863"/>
              <a:t>62</a:t>
            </a:fld>
            <a:endParaRPr lang="en-US" sz="1200"/>
          </a:p>
        </p:txBody>
      </p:sp>
      <p:sp>
        <p:nvSpPr>
          <p:cNvPr id="59187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9187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D939C11-DA90-4A88-B2C3-7F7EE2DCD114}" type="slidenum">
              <a:rPr lang="en-US" sz="1200"/>
              <a:pPr algn="r" defTabSz="931863"/>
              <a:t>62</a:t>
            </a:fld>
            <a:endParaRPr lang="en-US" sz="1200"/>
          </a:p>
        </p:txBody>
      </p:sp>
      <p:sp>
        <p:nvSpPr>
          <p:cNvPr id="59188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CB13369-4DFC-4BEE-97C3-862BAC56D960}" type="slidenum">
              <a:rPr lang="en-US" sz="1200"/>
              <a:pPr algn="r" defTabSz="931863"/>
              <a:t>62</a:t>
            </a:fld>
            <a:endParaRPr lang="en-US" sz="1200"/>
          </a:p>
        </p:txBody>
      </p:sp>
      <p:sp>
        <p:nvSpPr>
          <p:cNvPr id="591881" name="Rectangle 2"/>
          <p:cNvSpPr>
            <a:spLocks noGrp="1" noRot="1" noChangeAspect="1" noChangeArrowheads="1" noTextEdit="1"/>
          </p:cNvSpPr>
          <p:nvPr>
            <p:ph type="sldImg"/>
          </p:nvPr>
        </p:nvSpPr>
        <p:spPr>
          <a:ln/>
        </p:spPr>
      </p:sp>
      <p:sp>
        <p:nvSpPr>
          <p:cNvPr id="5918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05A5B157-5D38-4C74-A1AB-D0934A0887AD}" type="slidenum">
              <a:rPr lang="en-US"/>
              <a:pPr>
                <a:defRPr/>
              </a:pPr>
              <a:t>16</a:t>
            </a:fld>
            <a:endParaRPr lang="en-US"/>
          </a:p>
        </p:txBody>
      </p:sp>
      <p:sp>
        <p:nvSpPr>
          <p:cNvPr id="409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CA88789-28D0-4980-BC36-BFE395AA6C11}" type="slidenum">
              <a:rPr lang="en-US" sz="1200"/>
              <a:pPr algn="r" defTabSz="931863"/>
              <a:t>16</a:t>
            </a:fld>
            <a:endParaRPr lang="en-US" sz="1200"/>
          </a:p>
        </p:txBody>
      </p:sp>
      <p:sp>
        <p:nvSpPr>
          <p:cNvPr id="40962" name="Rectangle 2"/>
          <p:cNvSpPr>
            <a:spLocks noGrp="1" noChangeArrowheads="1"/>
          </p:cNvSpPr>
          <p:nvPr>
            <p:ph type="hdr" sz="quarter"/>
          </p:nvPr>
        </p:nvSpPr>
        <p:spPr>
          <a:noFill/>
        </p:spPr>
        <p:txBody>
          <a:bodyPr/>
          <a:lstStyle/>
          <a:p>
            <a:r>
              <a:rPr lang="en-US"/>
              <a:t>Section 504 &amp; Section 508</a:t>
            </a:r>
          </a:p>
        </p:txBody>
      </p:sp>
      <p:sp>
        <p:nvSpPr>
          <p:cNvPr id="40963" name="Rectangle 3"/>
          <p:cNvSpPr>
            <a:spLocks noGrp="1" noChangeArrowheads="1"/>
          </p:cNvSpPr>
          <p:nvPr>
            <p:ph type="dt" sz="quarter" idx="1"/>
          </p:nvPr>
        </p:nvSpPr>
        <p:spPr>
          <a:noFill/>
        </p:spPr>
        <p:txBody>
          <a:bodyPr/>
          <a:lstStyle/>
          <a:p>
            <a:r>
              <a:rPr lang="en-US" smtClean="0"/>
              <a:t>August 2013</a:t>
            </a:r>
          </a:p>
        </p:txBody>
      </p:sp>
      <p:sp>
        <p:nvSpPr>
          <p:cNvPr id="40964" name="Rectangle 6"/>
          <p:cNvSpPr>
            <a:spLocks noGrp="1" noChangeArrowheads="1"/>
          </p:cNvSpPr>
          <p:nvPr>
            <p:ph type="ftr" sz="quarter" idx="4"/>
          </p:nvPr>
        </p:nvSpPr>
        <p:spPr>
          <a:noFill/>
        </p:spPr>
        <p:txBody>
          <a:bodyPr/>
          <a:lstStyle/>
          <a:p>
            <a:r>
              <a:rPr lang="en-US"/>
              <a:t>www.htctu.net  *  Access to IT</a:t>
            </a:r>
          </a:p>
        </p:txBody>
      </p:sp>
      <p:sp>
        <p:nvSpPr>
          <p:cNvPr id="409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466D42F-E2A7-41B0-A376-45A597076514}" type="slidenum">
              <a:rPr lang="en-US" sz="1200"/>
              <a:pPr algn="r" defTabSz="931863"/>
              <a:t>16</a:t>
            </a:fld>
            <a:endParaRPr lang="en-US" sz="1200"/>
          </a:p>
        </p:txBody>
      </p:sp>
      <p:sp>
        <p:nvSpPr>
          <p:cNvPr id="4096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4096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D65F74C-0BFC-4D08-82C2-62D5A3C3BFFF}" type="slidenum">
              <a:rPr lang="en-US" sz="1200"/>
              <a:pPr algn="r" defTabSz="931863"/>
              <a:t>16</a:t>
            </a:fld>
            <a:endParaRPr lang="en-US" sz="1200"/>
          </a:p>
        </p:txBody>
      </p:sp>
      <p:sp>
        <p:nvSpPr>
          <p:cNvPr id="40968" name="Rectangle 2"/>
          <p:cNvSpPr>
            <a:spLocks noGrp="1" noRot="1" noChangeAspect="1" noChangeArrowheads="1" noTextEdit="1"/>
          </p:cNvSpPr>
          <p:nvPr>
            <p:ph type="sldImg"/>
          </p:nvPr>
        </p:nvSpPr>
        <p:spPr>
          <a:ln/>
        </p:spPr>
      </p:sp>
      <p:sp>
        <p:nvSpPr>
          <p:cNvPr id="4096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324A17ED-90D1-41F6-A53F-3E73DD83FF67}" type="slidenum">
              <a:rPr lang="en-US"/>
              <a:pPr>
                <a:defRPr/>
              </a:pPr>
              <a:t>64</a:t>
            </a:fld>
            <a:endParaRPr lang="en-US"/>
          </a:p>
        </p:txBody>
      </p:sp>
      <p:sp>
        <p:nvSpPr>
          <p:cNvPr id="59494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3A127A2-3C1B-4B14-9E42-06E04BF3CDD0}" type="slidenum">
              <a:rPr lang="en-US" sz="1200"/>
              <a:pPr algn="r" defTabSz="931863"/>
              <a:t>64</a:t>
            </a:fld>
            <a:endParaRPr lang="en-US" sz="1200"/>
          </a:p>
        </p:txBody>
      </p:sp>
      <p:sp>
        <p:nvSpPr>
          <p:cNvPr id="594946" name="Rectangle 2"/>
          <p:cNvSpPr>
            <a:spLocks noGrp="1" noChangeArrowheads="1"/>
          </p:cNvSpPr>
          <p:nvPr>
            <p:ph type="hdr" sz="quarter"/>
          </p:nvPr>
        </p:nvSpPr>
        <p:spPr>
          <a:noFill/>
        </p:spPr>
        <p:txBody>
          <a:bodyPr/>
          <a:lstStyle/>
          <a:p>
            <a:r>
              <a:rPr lang="en-US"/>
              <a:t>Section 504 &amp; Section 508</a:t>
            </a:r>
          </a:p>
        </p:txBody>
      </p:sp>
      <p:sp>
        <p:nvSpPr>
          <p:cNvPr id="594947" name="Rectangle 3"/>
          <p:cNvSpPr>
            <a:spLocks noGrp="1" noChangeArrowheads="1"/>
          </p:cNvSpPr>
          <p:nvPr>
            <p:ph type="dt" sz="quarter" idx="1"/>
          </p:nvPr>
        </p:nvSpPr>
        <p:spPr>
          <a:noFill/>
        </p:spPr>
        <p:txBody>
          <a:bodyPr/>
          <a:lstStyle/>
          <a:p>
            <a:r>
              <a:rPr lang="en-US" smtClean="0"/>
              <a:t>August 2013</a:t>
            </a:r>
          </a:p>
        </p:txBody>
      </p:sp>
      <p:sp>
        <p:nvSpPr>
          <p:cNvPr id="594948" name="Rectangle 6"/>
          <p:cNvSpPr>
            <a:spLocks noGrp="1" noChangeArrowheads="1"/>
          </p:cNvSpPr>
          <p:nvPr>
            <p:ph type="ftr" sz="quarter" idx="4"/>
          </p:nvPr>
        </p:nvSpPr>
        <p:spPr>
          <a:noFill/>
        </p:spPr>
        <p:txBody>
          <a:bodyPr/>
          <a:lstStyle/>
          <a:p>
            <a:r>
              <a:rPr lang="en-US"/>
              <a:t>www.htctu.net  *  Access to IT</a:t>
            </a:r>
          </a:p>
        </p:txBody>
      </p:sp>
      <p:sp>
        <p:nvSpPr>
          <p:cNvPr id="59494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899E46E-E027-4145-B69D-D5A4AB799E74}" type="slidenum">
              <a:rPr lang="en-US" sz="1200"/>
              <a:pPr algn="r" defTabSz="931863"/>
              <a:t>64</a:t>
            </a:fld>
            <a:endParaRPr lang="en-US" sz="1200"/>
          </a:p>
        </p:txBody>
      </p:sp>
      <p:sp>
        <p:nvSpPr>
          <p:cNvPr id="59495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9495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8B45EB6-A9DC-48D6-9D06-A38F2166E291}" type="slidenum">
              <a:rPr lang="en-US" sz="1200"/>
              <a:pPr algn="r" defTabSz="931863"/>
              <a:t>64</a:t>
            </a:fld>
            <a:endParaRPr lang="en-US" sz="1200"/>
          </a:p>
        </p:txBody>
      </p:sp>
      <p:sp>
        <p:nvSpPr>
          <p:cNvPr id="594952" name="Rectangle 2"/>
          <p:cNvSpPr>
            <a:spLocks noGrp="1" noRot="1" noChangeAspect="1" noChangeArrowheads="1" noTextEdit="1"/>
          </p:cNvSpPr>
          <p:nvPr>
            <p:ph type="sldImg"/>
          </p:nvPr>
        </p:nvSpPr>
        <p:spPr>
          <a:ln/>
        </p:spPr>
      </p:sp>
      <p:sp>
        <p:nvSpPr>
          <p:cNvPr id="59495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EA5A889C-81B8-48BD-BA05-0A6EB34CA36A}" type="slidenum">
              <a:rPr lang="en-US"/>
              <a:pPr>
                <a:defRPr/>
              </a:pPr>
              <a:t>65</a:t>
            </a:fld>
            <a:endParaRPr lang="en-US"/>
          </a:p>
        </p:txBody>
      </p:sp>
      <p:sp>
        <p:nvSpPr>
          <p:cNvPr id="59699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3825EDA-3CA5-455D-B942-41DD305E9957}" type="slidenum">
              <a:rPr lang="en-US" sz="1200"/>
              <a:pPr algn="r" defTabSz="931863"/>
              <a:t>65</a:t>
            </a:fld>
            <a:endParaRPr lang="en-US" sz="1200"/>
          </a:p>
        </p:txBody>
      </p:sp>
      <p:sp>
        <p:nvSpPr>
          <p:cNvPr id="596994" name="Rectangle 2"/>
          <p:cNvSpPr>
            <a:spLocks noGrp="1" noChangeArrowheads="1"/>
          </p:cNvSpPr>
          <p:nvPr>
            <p:ph type="hdr" sz="quarter"/>
          </p:nvPr>
        </p:nvSpPr>
        <p:spPr>
          <a:noFill/>
        </p:spPr>
        <p:txBody>
          <a:bodyPr/>
          <a:lstStyle/>
          <a:p>
            <a:r>
              <a:rPr lang="en-US"/>
              <a:t>Section 504 &amp; Section 508</a:t>
            </a:r>
          </a:p>
        </p:txBody>
      </p:sp>
      <p:sp>
        <p:nvSpPr>
          <p:cNvPr id="596995" name="Rectangle 3"/>
          <p:cNvSpPr>
            <a:spLocks noGrp="1" noChangeArrowheads="1"/>
          </p:cNvSpPr>
          <p:nvPr>
            <p:ph type="dt" sz="quarter" idx="1"/>
          </p:nvPr>
        </p:nvSpPr>
        <p:spPr>
          <a:noFill/>
        </p:spPr>
        <p:txBody>
          <a:bodyPr/>
          <a:lstStyle/>
          <a:p>
            <a:r>
              <a:rPr lang="en-US" smtClean="0"/>
              <a:t>August 2013</a:t>
            </a:r>
          </a:p>
        </p:txBody>
      </p:sp>
      <p:sp>
        <p:nvSpPr>
          <p:cNvPr id="596996" name="Rectangle 6"/>
          <p:cNvSpPr>
            <a:spLocks noGrp="1" noChangeArrowheads="1"/>
          </p:cNvSpPr>
          <p:nvPr>
            <p:ph type="ftr" sz="quarter" idx="4"/>
          </p:nvPr>
        </p:nvSpPr>
        <p:spPr>
          <a:noFill/>
        </p:spPr>
        <p:txBody>
          <a:bodyPr/>
          <a:lstStyle/>
          <a:p>
            <a:r>
              <a:rPr lang="en-US"/>
              <a:t>www.htctu.net  *  Access to IT</a:t>
            </a:r>
          </a:p>
        </p:txBody>
      </p:sp>
      <p:sp>
        <p:nvSpPr>
          <p:cNvPr id="59699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D3DBCCE-EAAA-4CC7-9088-26ECFAD8B919}" type="slidenum">
              <a:rPr lang="en-US" sz="1200"/>
              <a:pPr algn="r" defTabSz="931863"/>
              <a:t>65</a:t>
            </a:fld>
            <a:endParaRPr lang="en-US" sz="1200"/>
          </a:p>
        </p:txBody>
      </p:sp>
      <p:sp>
        <p:nvSpPr>
          <p:cNvPr id="59699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9699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588A516-764A-4A1F-8EBA-B1395F1174FA}" type="slidenum">
              <a:rPr lang="en-US" sz="1200"/>
              <a:pPr algn="r" defTabSz="931863"/>
              <a:t>65</a:t>
            </a:fld>
            <a:endParaRPr lang="en-US" sz="1200"/>
          </a:p>
        </p:txBody>
      </p:sp>
      <p:sp>
        <p:nvSpPr>
          <p:cNvPr id="59700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9E2F17B-A573-45BD-8D48-A90DDCE14C4F}" type="slidenum">
              <a:rPr lang="en-US" sz="1200"/>
              <a:pPr algn="r" defTabSz="931863"/>
              <a:t>65</a:t>
            </a:fld>
            <a:endParaRPr lang="en-US" sz="1200"/>
          </a:p>
        </p:txBody>
      </p:sp>
      <p:sp>
        <p:nvSpPr>
          <p:cNvPr id="597001" name="Rectangle 2"/>
          <p:cNvSpPr>
            <a:spLocks noGrp="1" noRot="1" noChangeAspect="1" noChangeArrowheads="1" noTextEdit="1"/>
          </p:cNvSpPr>
          <p:nvPr>
            <p:ph type="sldImg"/>
          </p:nvPr>
        </p:nvSpPr>
        <p:spPr>
          <a:ln/>
        </p:spPr>
      </p:sp>
      <p:sp>
        <p:nvSpPr>
          <p:cNvPr id="5970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2A97DDA7-0C33-4703-ABC9-E6C4C449F888}" type="slidenum">
              <a:rPr lang="en-US"/>
              <a:pPr>
                <a:defRPr/>
              </a:pPr>
              <a:t>67</a:t>
            </a:fld>
            <a:endParaRPr lang="en-US"/>
          </a:p>
        </p:txBody>
      </p:sp>
      <p:sp>
        <p:nvSpPr>
          <p:cNvPr id="6000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B268310-4E0D-4B38-B535-70129C44A0DA}" type="slidenum">
              <a:rPr lang="en-US" sz="1200"/>
              <a:pPr algn="r" defTabSz="931863"/>
              <a:t>67</a:t>
            </a:fld>
            <a:endParaRPr lang="en-US" sz="1200"/>
          </a:p>
        </p:txBody>
      </p:sp>
      <p:sp>
        <p:nvSpPr>
          <p:cNvPr id="600066" name="Rectangle 2"/>
          <p:cNvSpPr>
            <a:spLocks noGrp="1" noChangeArrowheads="1"/>
          </p:cNvSpPr>
          <p:nvPr>
            <p:ph type="hdr" sz="quarter"/>
          </p:nvPr>
        </p:nvSpPr>
        <p:spPr>
          <a:noFill/>
        </p:spPr>
        <p:txBody>
          <a:bodyPr/>
          <a:lstStyle/>
          <a:p>
            <a:r>
              <a:rPr lang="en-US"/>
              <a:t>Section 504 &amp; Section 508</a:t>
            </a:r>
          </a:p>
        </p:txBody>
      </p:sp>
      <p:sp>
        <p:nvSpPr>
          <p:cNvPr id="600067" name="Rectangle 3"/>
          <p:cNvSpPr>
            <a:spLocks noGrp="1" noChangeArrowheads="1"/>
          </p:cNvSpPr>
          <p:nvPr>
            <p:ph type="dt" sz="quarter" idx="1"/>
          </p:nvPr>
        </p:nvSpPr>
        <p:spPr>
          <a:noFill/>
        </p:spPr>
        <p:txBody>
          <a:bodyPr/>
          <a:lstStyle/>
          <a:p>
            <a:r>
              <a:rPr lang="en-US" smtClean="0"/>
              <a:t>August 2013</a:t>
            </a:r>
          </a:p>
        </p:txBody>
      </p:sp>
      <p:sp>
        <p:nvSpPr>
          <p:cNvPr id="600068" name="Rectangle 6"/>
          <p:cNvSpPr>
            <a:spLocks noGrp="1" noChangeArrowheads="1"/>
          </p:cNvSpPr>
          <p:nvPr>
            <p:ph type="ftr" sz="quarter" idx="4"/>
          </p:nvPr>
        </p:nvSpPr>
        <p:spPr>
          <a:noFill/>
        </p:spPr>
        <p:txBody>
          <a:bodyPr/>
          <a:lstStyle/>
          <a:p>
            <a:r>
              <a:rPr lang="en-US"/>
              <a:t>www.htctu.net  *  Access to IT</a:t>
            </a:r>
          </a:p>
        </p:txBody>
      </p:sp>
      <p:sp>
        <p:nvSpPr>
          <p:cNvPr id="60006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CABF692-589F-4E6B-8F50-BAC651998C4C}" type="slidenum">
              <a:rPr lang="en-US" sz="1200"/>
              <a:pPr algn="r" defTabSz="931863"/>
              <a:t>67</a:t>
            </a:fld>
            <a:endParaRPr lang="en-US" sz="1200"/>
          </a:p>
        </p:txBody>
      </p:sp>
      <p:sp>
        <p:nvSpPr>
          <p:cNvPr id="60007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0007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12E7D11-E9F8-4E49-9BF6-5DE92E00757D}" type="slidenum">
              <a:rPr lang="en-US" sz="1200"/>
              <a:pPr algn="r" defTabSz="931863"/>
              <a:t>67</a:t>
            </a:fld>
            <a:endParaRPr lang="en-US" sz="1200"/>
          </a:p>
        </p:txBody>
      </p:sp>
      <p:sp>
        <p:nvSpPr>
          <p:cNvPr id="60007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BF5131D6-742A-4049-A35A-37F9E6BD7196}" type="slidenum">
              <a:rPr lang="en-US" sz="1200"/>
              <a:pPr algn="r" defTabSz="930275"/>
              <a:t>67</a:t>
            </a:fld>
            <a:endParaRPr lang="en-US" sz="1200"/>
          </a:p>
        </p:txBody>
      </p:sp>
      <p:sp>
        <p:nvSpPr>
          <p:cNvPr id="600073" name="Rectangle 2"/>
          <p:cNvSpPr>
            <a:spLocks noGrp="1" noRot="1" noChangeAspect="1" noChangeArrowheads="1" noTextEdit="1"/>
          </p:cNvSpPr>
          <p:nvPr>
            <p:ph type="sldImg"/>
          </p:nvPr>
        </p:nvSpPr>
        <p:spPr>
          <a:ln/>
        </p:spPr>
      </p:sp>
      <p:sp>
        <p:nvSpPr>
          <p:cNvPr id="600074"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8F0985F9-018F-4C87-B434-EFF510C9A325}" type="slidenum">
              <a:rPr lang="en-US"/>
              <a:pPr>
                <a:defRPr/>
              </a:pPr>
              <a:t>68</a:t>
            </a:fld>
            <a:endParaRPr lang="en-US"/>
          </a:p>
        </p:txBody>
      </p:sp>
      <p:sp>
        <p:nvSpPr>
          <p:cNvPr id="6021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914D652-E3FC-4C5C-971F-8F6BDA78F6F8}" type="slidenum">
              <a:rPr lang="en-US" sz="1200"/>
              <a:pPr algn="r" defTabSz="931863"/>
              <a:t>68</a:t>
            </a:fld>
            <a:endParaRPr lang="en-US" sz="1200"/>
          </a:p>
        </p:txBody>
      </p:sp>
      <p:sp>
        <p:nvSpPr>
          <p:cNvPr id="602114" name="Rectangle 2"/>
          <p:cNvSpPr>
            <a:spLocks noGrp="1" noChangeArrowheads="1"/>
          </p:cNvSpPr>
          <p:nvPr>
            <p:ph type="hdr" sz="quarter"/>
          </p:nvPr>
        </p:nvSpPr>
        <p:spPr>
          <a:noFill/>
        </p:spPr>
        <p:txBody>
          <a:bodyPr/>
          <a:lstStyle/>
          <a:p>
            <a:r>
              <a:rPr lang="en-US"/>
              <a:t>Section 504 &amp; Section 508</a:t>
            </a:r>
          </a:p>
        </p:txBody>
      </p:sp>
      <p:sp>
        <p:nvSpPr>
          <p:cNvPr id="602115" name="Rectangle 3"/>
          <p:cNvSpPr>
            <a:spLocks noGrp="1" noChangeArrowheads="1"/>
          </p:cNvSpPr>
          <p:nvPr>
            <p:ph type="dt" sz="quarter" idx="1"/>
          </p:nvPr>
        </p:nvSpPr>
        <p:spPr>
          <a:noFill/>
        </p:spPr>
        <p:txBody>
          <a:bodyPr/>
          <a:lstStyle/>
          <a:p>
            <a:r>
              <a:rPr lang="en-US" smtClean="0"/>
              <a:t>August 2013</a:t>
            </a:r>
          </a:p>
        </p:txBody>
      </p:sp>
      <p:sp>
        <p:nvSpPr>
          <p:cNvPr id="602116" name="Rectangle 6"/>
          <p:cNvSpPr>
            <a:spLocks noGrp="1" noChangeArrowheads="1"/>
          </p:cNvSpPr>
          <p:nvPr>
            <p:ph type="ftr" sz="quarter" idx="4"/>
          </p:nvPr>
        </p:nvSpPr>
        <p:spPr>
          <a:noFill/>
        </p:spPr>
        <p:txBody>
          <a:bodyPr/>
          <a:lstStyle/>
          <a:p>
            <a:r>
              <a:rPr lang="en-US"/>
              <a:t>www.htctu.net  *  Access to IT</a:t>
            </a:r>
          </a:p>
        </p:txBody>
      </p:sp>
      <p:sp>
        <p:nvSpPr>
          <p:cNvPr id="60211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037E920-C490-4284-BE7A-83B52473E928}" type="slidenum">
              <a:rPr lang="en-US" sz="1200"/>
              <a:pPr algn="r" defTabSz="931863"/>
              <a:t>68</a:t>
            </a:fld>
            <a:endParaRPr lang="en-US" sz="1200"/>
          </a:p>
        </p:txBody>
      </p:sp>
      <p:sp>
        <p:nvSpPr>
          <p:cNvPr id="60211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0211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2690499-BCAE-4625-BCAB-FD50E7337DDE}" type="slidenum">
              <a:rPr lang="en-US" sz="1200"/>
              <a:pPr algn="r" defTabSz="931863"/>
              <a:t>68</a:t>
            </a:fld>
            <a:endParaRPr lang="en-US" sz="1200"/>
          </a:p>
        </p:txBody>
      </p:sp>
      <p:sp>
        <p:nvSpPr>
          <p:cNvPr id="60212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788784C5-001B-4191-9BBC-86C8668F8C8C}" type="slidenum">
              <a:rPr lang="en-US" sz="1200"/>
              <a:pPr algn="r" defTabSz="930275"/>
              <a:t>68</a:t>
            </a:fld>
            <a:endParaRPr lang="en-US" sz="1200"/>
          </a:p>
        </p:txBody>
      </p:sp>
      <p:sp>
        <p:nvSpPr>
          <p:cNvPr id="602121" name="Rectangle 2"/>
          <p:cNvSpPr>
            <a:spLocks noGrp="1" noRot="1" noChangeAspect="1" noChangeArrowheads="1" noTextEdit="1"/>
          </p:cNvSpPr>
          <p:nvPr>
            <p:ph type="sldImg"/>
          </p:nvPr>
        </p:nvSpPr>
        <p:spPr>
          <a:ln/>
        </p:spPr>
      </p:sp>
      <p:sp>
        <p:nvSpPr>
          <p:cNvPr id="602122"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B5C05B86-CEB3-46CE-877F-BFE1DBA8ACC3}" type="slidenum">
              <a:rPr lang="en-US"/>
              <a:pPr>
                <a:defRPr/>
              </a:pPr>
              <a:t>69</a:t>
            </a:fld>
            <a:endParaRPr lang="en-US"/>
          </a:p>
        </p:txBody>
      </p:sp>
      <p:sp>
        <p:nvSpPr>
          <p:cNvPr id="6041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754D818-9B74-4B68-A7E1-C1C4EAFB433D}" type="slidenum">
              <a:rPr lang="en-US" sz="1200"/>
              <a:pPr algn="r" defTabSz="931863"/>
              <a:t>69</a:t>
            </a:fld>
            <a:endParaRPr lang="en-US" sz="1200"/>
          </a:p>
        </p:txBody>
      </p:sp>
      <p:sp>
        <p:nvSpPr>
          <p:cNvPr id="604162" name="Rectangle 2"/>
          <p:cNvSpPr>
            <a:spLocks noGrp="1" noChangeArrowheads="1"/>
          </p:cNvSpPr>
          <p:nvPr>
            <p:ph type="hdr" sz="quarter"/>
          </p:nvPr>
        </p:nvSpPr>
        <p:spPr>
          <a:noFill/>
        </p:spPr>
        <p:txBody>
          <a:bodyPr/>
          <a:lstStyle/>
          <a:p>
            <a:r>
              <a:rPr lang="en-US"/>
              <a:t>Section 504 &amp; Section 508</a:t>
            </a:r>
          </a:p>
        </p:txBody>
      </p:sp>
      <p:sp>
        <p:nvSpPr>
          <p:cNvPr id="604163" name="Rectangle 3"/>
          <p:cNvSpPr>
            <a:spLocks noGrp="1" noChangeArrowheads="1"/>
          </p:cNvSpPr>
          <p:nvPr>
            <p:ph type="dt" sz="quarter" idx="1"/>
          </p:nvPr>
        </p:nvSpPr>
        <p:spPr>
          <a:noFill/>
        </p:spPr>
        <p:txBody>
          <a:bodyPr/>
          <a:lstStyle/>
          <a:p>
            <a:r>
              <a:rPr lang="en-US" smtClean="0"/>
              <a:t>August 2013</a:t>
            </a:r>
          </a:p>
        </p:txBody>
      </p:sp>
      <p:sp>
        <p:nvSpPr>
          <p:cNvPr id="604164" name="Rectangle 6"/>
          <p:cNvSpPr>
            <a:spLocks noGrp="1" noChangeArrowheads="1"/>
          </p:cNvSpPr>
          <p:nvPr>
            <p:ph type="ftr" sz="quarter" idx="4"/>
          </p:nvPr>
        </p:nvSpPr>
        <p:spPr>
          <a:noFill/>
        </p:spPr>
        <p:txBody>
          <a:bodyPr/>
          <a:lstStyle/>
          <a:p>
            <a:r>
              <a:rPr lang="en-US"/>
              <a:t>www.htctu.net  *  Access to IT</a:t>
            </a:r>
          </a:p>
        </p:txBody>
      </p:sp>
      <p:sp>
        <p:nvSpPr>
          <p:cNvPr id="6041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01BF880-06EA-44FA-BD07-1325971A9A13}" type="slidenum">
              <a:rPr lang="en-US" sz="1200"/>
              <a:pPr algn="r" defTabSz="931863"/>
              <a:t>69</a:t>
            </a:fld>
            <a:endParaRPr lang="en-US" sz="1200"/>
          </a:p>
        </p:txBody>
      </p:sp>
      <p:sp>
        <p:nvSpPr>
          <p:cNvPr id="60416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0416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2E39C9D-8B18-4B56-9D98-6F5214C0BA49}" type="slidenum">
              <a:rPr lang="en-US" sz="1200"/>
              <a:pPr algn="r" defTabSz="931863"/>
              <a:t>69</a:t>
            </a:fld>
            <a:endParaRPr lang="en-US" sz="1200"/>
          </a:p>
        </p:txBody>
      </p:sp>
      <p:sp>
        <p:nvSpPr>
          <p:cNvPr id="60416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0AD967C9-BE68-460F-93B0-648A90059FAD}" type="slidenum">
              <a:rPr lang="en-US" sz="1200"/>
              <a:pPr algn="r" defTabSz="930275"/>
              <a:t>69</a:t>
            </a:fld>
            <a:endParaRPr lang="en-US" sz="1200"/>
          </a:p>
        </p:txBody>
      </p:sp>
      <p:sp>
        <p:nvSpPr>
          <p:cNvPr id="604169" name="Rectangle 2"/>
          <p:cNvSpPr>
            <a:spLocks noGrp="1" noRot="1" noChangeAspect="1" noChangeArrowheads="1" noTextEdit="1"/>
          </p:cNvSpPr>
          <p:nvPr>
            <p:ph type="sldImg"/>
          </p:nvPr>
        </p:nvSpPr>
        <p:spPr>
          <a:ln/>
        </p:spPr>
      </p:sp>
      <p:sp>
        <p:nvSpPr>
          <p:cNvPr id="604170"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9B308C5B-CA3F-4C47-ABC8-AE7978187B39}" type="slidenum">
              <a:rPr lang="en-US"/>
              <a:pPr>
                <a:defRPr/>
              </a:pPr>
              <a:t>70</a:t>
            </a:fld>
            <a:endParaRPr lang="en-US"/>
          </a:p>
        </p:txBody>
      </p:sp>
      <p:sp>
        <p:nvSpPr>
          <p:cNvPr id="60620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B6DB130-B48D-4741-86FE-0735EC8F136F}" type="slidenum">
              <a:rPr lang="en-US" sz="1200"/>
              <a:pPr algn="r" defTabSz="931863"/>
              <a:t>70</a:t>
            </a:fld>
            <a:endParaRPr lang="en-US" sz="1200"/>
          </a:p>
        </p:txBody>
      </p:sp>
      <p:sp>
        <p:nvSpPr>
          <p:cNvPr id="606210" name="Rectangle 2"/>
          <p:cNvSpPr>
            <a:spLocks noGrp="1" noChangeArrowheads="1"/>
          </p:cNvSpPr>
          <p:nvPr>
            <p:ph type="hdr" sz="quarter"/>
          </p:nvPr>
        </p:nvSpPr>
        <p:spPr>
          <a:noFill/>
        </p:spPr>
        <p:txBody>
          <a:bodyPr/>
          <a:lstStyle/>
          <a:p>
            <a:r>
              <a:rPr lang="en-US"/>
              <a:t>Section 504 &amp; Section 508</a:t>
            </a:r>
          </a:p>
        </p:txBody>
      </p:sp>
      <p:sp>
        <p:nvSpPr>
          <p:cNvPr id="606211" name="Rectangle 3"/>
          <p:cNvSpPr>
            <a:spLocks noGrp="1" noChangeArrowheads="1"/>
          </p:cNvSpPr>
          <p:nvPr>
            <p:ph type="dt" sz="quarter" idx="1"/>
          </p:nvPr>
        </p:nvSpPr>
        <p:spPr>
          <a:noFill/>
        </p:spPr>
        <p:txBody>
          <a:bodyPr/>
          <a:lstStyle/>
          <a:p>
            <a:r>
              <a:rPr lang="en-US" smtClean="0"/>
              <a:t>August 2013</a:t>
            </a:r>
          </a:p>
        </p:txBody>
      </p:sp>
      <p:sp>
        <p:nvSpPr>
          <p:cNvPr id="606212" name="Rectangle 6"/>
          <p:cNvSpPr>
            <a:spLocks noGrp="1" noChangeArrowheads="1"/>
          </p:cNvSpPr>
          <p:nvPr>
            <p:ph type="ftr" sz="quarter" idx="4"/>
          </p:nvPr>
        </p:nvSpPr>
        <p:spPr>
          <a:noFill/>
        </p:spPr>
        <p:txBody>
          <a:bodyPr/>
          <a:lstStyle/>
          <a:p>
            <a:r>
              <a:rPr lang="en-US"/>
              <a:t>www.htctu.net  *  Access to IT</a:t>
            </a:r>
          </a:p>
        </p:txBody>
      </p:sp>
      <p:sp>
        <p:nvSpPr>
          <p:cNvPr id="6062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1BB04DF-06DB-42D7-9E61-54616F184128}" type="slidenum">
              <a:rPr lang="en-US" sz="1200"/>
              <a:pPr algn="r" defTabSz="931863"/>
              <a:t>70</a:t>
            </a:fld>
            <a:endParaRPr lang="en-US" sz="1200"/>
          </a:p>
        </p:txBody>
      </p:sp>
      <p:sp>
        <p:nvSpPr>
          <p:cNvPr id="60621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0621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58489C9-80EB-4DEF-BD1A-2FE369950A30}" type="slidenum">
              <a:rPr lang="en-US" sz="1200"/>
              <a:pPr algn="r" defTabSz="931863"/>
              <a:t>70</a:t>
            </a:fld>
            <a:endParaRPr lang="en-US" sz="1200"/>
          </a:p>
        </p:txBody>
      </p:sp>
      <p:sp>
        <p:nvSpPr>
          <p:cNvPr id="606216" name="Rectangle 2"/>
          <p:cNvSpPr>
            <a:spLocks noGrp="1" noRot="1" noChangeAspect="1" noChangeArrowheads="1" noTextEdit="1"/>
          </p:cNvSpPr>
          <p:nvPr>
            <p:ph type="sldImg"/>
          </p:nvPr>
        </p:nvSpPr>
        <p:spPr>
          <a:ln/>
        </p:spPr>
      </p:sp>
      <p:sp>
        <p:nvSpPr>
          <p:cNvPr id="606217"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AC142EB2-352B-4464-BDA8-D00F010874F8}" type="slidenum">
              <a:rPr lang="en-US"/>
              <a:pPr>
                <a:defRPr/>
              </a:pPr>
              <a:t>71</a:t>
            </a:fld>
            <a:endParaRPr lang="en-US"/>
          </a:p>
        </p:txBody>
      </p:sp>
      <p:sp>
        <p:nvSpPr>
          <p:cNvPr id="6082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92E8654-B40D-43D9-A26E-55ED30018B7F}" type="slidenum">
              <a:rPr lang="en-US" sz="1200"/>
              <a:pPr algn="r" defTabSz="931863"/>
              <a:t>71</a:t>
            </a:fld>
            <a:endParaRPr lang="en-US" sz="1200"/>
          </a:p>
        </p:txBody>
      </p:sp>
      <p:sp>
        <p:nvSpPr>
          <p:cNvPr id="608258" name="Rectangle 2"/>
          <p:cNvSpPr>
            <a:spLocks noGrp="1" noChangeArrowheads="1"/>
          </p:cNvSpPr>
          <p:nvPr>
            <p:ph type="hdr" sz="quarter"/>
          </p:nvPr>
        </p:nvSpPr>
        <p:spPr>
          <a:noFill/>
        </p:spPr>
        <p:txBody>
          <a:bodyPr/>
          <a:lstStyle/>
          <a:p>
            <a:r>
              <a:rPr lang="en-US"/>
              <a:t>Section 504 &amp; Section 508</a:t>
            </a:r>
          </a:p>
        </p:txBody>
      </p:sp>
      <p:sp>
        <p:nvSpPr>
          <p:cNvPr id="608259" name="Rectangle 3"/>
          <p:cNvSpPr>
            <a:spLocks noGrp="1" noChangeArrowheads="1"/>
          </p:cNvSpPr>
          <p:nvPr>
            <p:ph type="dt" sz="quarter" idx="1"/>
          </p:nvPr>
        </p:nvSpPr>
        <p:spPr>
          <a:noFill/>
        </p:spPr>
        <p:txBody>
          <a:bodyPr/>
          <a:lstStyle/>
          <a:p>
            <a:r>
              <a:rPr lang="en-US" smtClean="0"/>
              <a:t>August 2013</a:t>
            </a:r>
          </a:p>
        </p:txBody>
      </p:sp>
      <p:sp>
        <p:nvSpPr>
          <p:cNvPr id="608260" name="Rectangle 6"/>
          <p:cNvSpPr>
            <a:spLocks noGrp="1" noChangeArrowheads="1"/>
          </p:cNvSpPr>
          <p:nvPr>
            <p:ph type="ftr" sz="quarter" idx="4"/>
          </p:nvPr>
        </p:nvSpPr>
        <p:spPr>
          <a:noFill/>
        </p:spPr>
        <p:txBody>
          <a:bodyPr/>
          <a:lstStyle/>
          <a:p>
            <a:r>
              <a:rPr lang="en-US"/>
              <a:t>www.htctu.net  *  Access to IT</a:t>
            </a:r>
          </a:p>
        </p:txBody>
      </p:sp>
      <p:sp>
        <p:nvSpPr>
          <p:cNvPr id="6082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99E3C7C-C1D2-4751-A780-777E625A4594}" type="slidenum">
              <a:rPr lang="en-US" sz="1200"/>
              <a:pPr algn="r" defTabSz="931863"/>
              <a:t>71</a:t>
            </a:fld>
            <a:endParaRPr lang="en-US" sz="1200"/>
          </a:p>
        </p:txBody>
      </p:sp>
      <p:sp>
        <p:nvSpPr>
          <p:cNvPr id="60826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0826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FCE2FA4-8D40-4748-888D-90E42BA83E85}" type="slidenum">
              <a:rPr lang="en-US" sz="1200"/>
              <a:pPr algn="r" defTabSz="931863"/>
              <a:t>71</a:t>
            </a:fld>
            <a:endParaRPr lang="en-US" sz="1200"/>
          </a:p>
        </p:txBody>
      </p:sp>
      <p:sp>
        <p:nvSpPr>
          <p:cNvPr id="60826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20ED2E49-0865-47A1-8833-8A2CB5DD8D69}" type="slidenum">
              <a:rPr lang="en-US" sz="1200"/>
              <a:pPr algn="r" defTabSz="930275"/>
              <a:t>71</a:t>
            </a:fld>
            <a:endParaRPr lang="en-US" sz="1200"/>
          </a:p>
        </p:txBody>
      </p:sp>
      <p:sp>
        <p:nvSpPr>
          <p:cNvPr id="608265" name="Rectangle 2"/>
          <p:cNvSpPr>
            <a:spLocks noGrp="1" noRot="1" noChangeAspect="1" noChangeArrowheads="1" noTextEdit="1"/>
          </p:cNvSpPr>
          <p:nvPr>
            <p:ph type="sldImg"/>
          </p:nvPr>
        </p:nvSpPr>
        <p:spPr>
          <a:xfrm>
            <a:off x="1181100" y="696913"/>
            <a:ext cx="4649788" cy="3487737"/>
          </a:xfrm>
          <a:ln/>
        </p:spPr>
      </p:sp>
      <p:sp>
        <p:nvSpPr>
          <p:cNvPr id="608266" name="Rectangle 3"/>
          <p:cNvSpPr>
            <a:spLocks noGrp="1" noChangeArrowheads="1"/>
          </p:cNvSpPr>
          <p:nvPr>
            <p:ph type="body" idx="1"/>
          </p:nvPr>
        </p:nvSpPr>
        <p:spPr>
          <a:noFill/>
          <a:ln/>
        </p:spPr>
        <p:txBody>
          <a:bodyPr lIns="93150" tIns="46576" rIns="93150" bIns="46576"/>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164680D5-46C8-4941-B717-5566F6BA2343}" type="slidenum">
              <a:rPr lang="en-US"/>
              <a:pPr>
                <a:defRPr/>
              </a:pPr>
              <a:t>72</a:t>
            </a:fld>
            <a:endParaRPr lang="en-US"/>
          </a:p>
        </p:txBody>
      </p:sp>
      <p:sp>
        <p:nvSpPr>
          <p:cNvPr id="6103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3A03417-1C62-44B0-B1E2-9AF7358CFB5D}" type="slidenum">
              <a:rPr lang="en-US" sz="1200"/>
              <a:pPr algn="r" defTabSz="931863"/>
              <a:t>72</a:t>
            </a:fld>
            <a:endParaRPr lang="en-US" sz="1200"/>
          </a:p>
        </p:txBody>
      </p:sp>
      <p:sp>
        <p:nvSpPr>
          <p:cNvPr id="610306" name="Rectangle 2"/>
          <p:cNvSpPr>
            <a:spLocks noGrp="1" noChangeArrowheads="1"/>
          </p:cNvSpPr>
          <p:nvPr>
            <p:ph type="hdr" sz="quarter"/>
          </p:nvPr>
        </p:nvSpPr>
        <p:spPr>
          <a:noFill/>
        </p:spPr>
        <p:txBody>
          <a:bodyPr/>
          <a:lstStyle/>
          <a:p>
            <a:r>
              <a:rPr lang="en-US"/>
              <a:t>Section 504 &amp; Section 508</a:t>
            </a:r>
          </a:p>
        </p:txBody>
      </p:sp>
      <p:sp>
        <p:nvSpPr>
          <p:cNvPr id="610307" name="Rectangle 3"/>
          <p:cNvSpPr>
            <a:spLocks noGrp="1" noChangeArrowheads="1"/>
          </p:cNvSpPr>
          <p:nvPr>
            <p:ph type="dt" sz="quarter" idx="1"/>
          </p:nvPr>
        </p:nvSpPr>
        <p:spPr>
          <a:noFill/>
        </p:spPr>
        <p:txBody>
          <a:bodyPr/>
          <a:lstStyle/>
          <a:p>
            <a:r>
              <a:rPr lang="en-US" smtClean="0"/>
              <a:t>August 2013</a:t>
            </a:r>
          </a:p>
        </p:txBody>
      </p:sp>
      <p:sp>
        <p:nvSpPr>
          <p:cNvPr id="610308" name="Rectangle 6"/>
          <p:cNvSpPr>
            <a:spLocks noGrp="1" noChangeArrowheads="1"/>
          </p:cNvSpPr>
          <p:nvPr>
            <p:ph type="ftr" sz="quarter" idx="4"/>
          </p:nvPr>
        </p:nvSpPr>
        <p:spPr>
          <a:noFill/>
        </p:spPr>
        <p:txBody>
          <a:bodyPr/>
          <a:lstStyle/>
          <a:p>
            <a:r>
              <a:rPr lang="en-US"/>
              <a:t>www.htctu.net  *  Access to IT</a:t>
            </a:r>
          </a:p>
        </p:txBody>
      </p:sp>
      <p:sp>
        <p:nvSpPr>
          <p:cNvPr id="61030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A7739573-3843-4930-8CC5-1B1A6366CDFD}" type="slidenum">
              <a:rPr lang="en-US" sz="1200"/>
              <a:pPr algn="r" defTabSz="931863"/>
              <a:t>72</a:t>
            </a:fld>
            <a:endParaRPr lang="en-US" sz="1200"/>
          </a:p>
        </p:txBody>
      </p:sp>
      <p:sp>
        <p:nvSpPr>
          <p:cNvPr id="61031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1031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D42D56E-7D7A-4F7C-9768-23075B843B27}" type="slidenum">
              <a:rPr lang="en-US" sz="1200"/>
              <a:pPr algn="r" defTabSz="931863"/>
              <a:t>72</a:t>
            </a:fld>
            <a:endParaRPr lang="en-US" sz="1200"/>
          </a:p>
        </p:txBody>
      </p:sp>
      <p:sp>
        <p:nvSpPr>
          <p:cNvPr id="610312" name="Rectangle 2"/>
          <p:cNvSpPr>
            <a:spLocks noGrp="1" noRot="1" noChangeAspect="1" noChangeArrowheads="1" noTextEdit="1"/>
          </p:cNvSpPr>
          <p:nvPr>
            <p:ph type="sldImg"/>
          </p:nvPr>
        </p:nvSpPr>
        <p:spPr>
          <a:ln/>
        </p:spPr>
      </p:sp>
      <p:sp>
        <p:nvSpPr>
          <p:cNvPr id="610313"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7C769FAF-0191-4DD6-B196-97B03601929A}" type="slidenum">
              <a:rPr lang="en-US"/>
              <a:pPr>
                <a:defRPr/>
              </a:pPr>
              <a:t>73</a:t>
            </a:fld>
            <a:endParaRPr lang="en-US"/>
          </a:p>
        </p:txBody>
      </p:sp>
      <p:sp>
        <p:nvSpPr>
          <p:cNvPr id="6123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A6067FB-F227-44CC-B964-0B5F28DE2DE7}" type="slidenum">
              <a:rPr lang="en-US" sz="1200"/>
              <a:pPr algn="r" defTabSz="931863"/>
              <a:t>73</a:t>
            </a:fld>
            <a:endParaRPr lang="en-US" sz="1200"/>
          </a:p>
        </p:txBody>
      </p:sp>
      <p:sp>
        <p:nvSpPr>
          <p:cNvPr id="612354" name="Rectangle 2"/>
          <p:cNvSpPr>
            <a:spLocks noGrp="1" noChangeArrowheads="1"/>
          </p:cNvSpPr>
          <p:nvPr>
            <p:ph type="hdr" sz="quarter"/>
          </p:nvPr>
        </p:nvSpPr>
        <p:spPr>
          <a:noFill/>
        </p:spPr>
        <p:txBody>
          <a:bodyPr/>
          <a:lstStyle/>
          <a:p>
            <a:r>
              <a:rPr lang="en-US"/>
              <a:t>Section 504 &amp; Section 508</a:t>
            </a:r>
          </a:p>
        </p:txBody>
      </p:sp>
      <p:sp>
        <p:nvSpPr>
          <p:cNvPr id="612355" name="Rectangle 3"/>
          <p:cNvSpPr>
            <a:spLocks noGrp="1" noChangeArrowheads="1"/>
          </p:cNvSpPr>
          <p:nvPr>
            <p:ph type="dt" sz="quarter" idx="1"/>
          </p:nvPr>
        </p:nvSpPr>
        <p:spPr>
          <a:noFill/>
        </p:spPr>
        <p:txBody>
          <a:bodyPr/>
          <a:lstStyle/>
          <a:p>
            <a:r>
              <a:rPr lang="en-US" smtClean="0"/>
              <a:t>August 2013</a:t>
            </a:r>
          </a:p>
        </p:txBody>
      </p:sp>
      <p:sp>
        <p:nvSpPr>
          <p:cNvPr id="612356" name="Rectangle 6"/>
          <p:cNvSpPr>
            <a:spLocks noGrp="1" noChangeArrowheads="1"/>
          </p:cNvSpPr>
          <p:nvPr>
            <p:ph type="ftr" sz="quarter" idx="4"/>
          </p:nvPr>
        </p:nvSpPr>
        <p:spPr>
          <a:noFill/>
        </p:spPr>
        <p:txBody>
          <a:bodyPr/>
          <a:lstStyle/>
          <a:p>
            <a:r>
              <a:rPr lang="en-US"/>
              <a:t>www.htctu.net  *  Access to IT</a:t>
            </a:r>
          </a:p>
        </p:txBody>
      </p:sp>
      <p:sp>
        <p:nvSpPr>
          <p:cNvPr id="6123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18A6BD4-5316-47E4-8988-C1A11E134CA4}" type="slidenum">
              <a:rPr lang="en-US" sz="1200"/>
              <a:pPr algn="r" defTabSz="931863"/>
              <a:t>73</a:t>
            </a:fld>
            <a:endParaRPr lang="en-US" sz="1200"/>
          </a:p>
        </p:txBody>
      </p:sp>
      <p:sp>
        <p:nvSpPr>
          <p:cNvPr id="61235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1235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D3E1B15-C469-4D02-9AC1-4DB41126E032}" type="slidenum">
              <a:rPr lang="en-US" sz="1200"/>
              <a:pPr algn="r" defTabSz="931863"/>
              <a:t>73</a:t>
            </a:fld>
            <a:endParaRPr lang="en-US" sz="1200"/>
          </a:p>
        </p:txBody>
      </p:sp>
      <p:sp>
        <p:nvSpPr>
          <p:cNvPr id="612360" name="Rectangle 2"/>
          <p:cNvSpPr>
            <a:spLocks noGrp="1" noRot="1" noChangeAspect="1" noChangeArrowheads="1" noTextEdit="1"/>
          </p:cNvSpPr>
          <p:nvPr>
            <p:ph type="sldImg"/>
          </p:nvPr>
        </p:nvSpPr>
        <p:spPr>
          <a:ln/>
        </p:spPr>
      </p:sp>
      <p:sp>
        <p:nvSpPr>
          <p:cNvPr id="612361"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0EBABA19-3042-436D-A719-565C02D2DC19}" type="slidenum">
              <a:rPr lang="en-US"/>
              <a:pPr>
                <a:defRPr/>
              </a:pPr>
              <a:t>74</a:t>
            </a:fld>
            <a:endParaRPr lang="en-US"/>
          </a:p>
        </p:txBody>
      </p:sp>
      <p:sp>
        <p:nvSpPr>
          <p:cNvPr id="61440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B7A2256-E2AC-4B37-99B0-6E8AD7876303}" type="slidenum">
              <a:rPr lang="en-US" sz="1200"/>
              <a:pPr algn="r" defTabSz="931863"/>
              <a:t>74</a:t>
            </a:fld>
            <a:endParaRPr lang="en-US" sz="1200"/>
          </a:p>
        </p:txBody>
      </p:sp>
      <p:sp>
        <p:nvSpPr>
          <p:cNvPr id="614402" name="Rectangle 2"/>
          <p:cNvSpPr>
            <a:spLocks noGrp="1" noChangeArrowheads="1"/>
          </p:cNvSpPr>
          <p:nvPr>
            <p:ph type="hdr" sz="quarter"/>
          </p:nvPr>
        </p:nvSpPr>
        <p:spPr>
          <a:noFill/>
        </p:spPr>
        <p:txBody>
          <a:bodyPr/>
          <a:lstStyle/>
          <a:p>
            <a:r>
              <a:rPr lang="en-US"/>
              <a:t>Section 504 &amp; Section 508</a:t>
            </a:r>
          </a:p>
        </p:txBody>
      </p:sp>
      <p:sp>
        <p:nvSpPr>
          <p:cNvPr id="614403" name="Rectangle 3"/>
          <p:cNvSpPr>
            <a:spLocks noGrp="1" noChangeArrowheads="1"/>
          </p:cNvSpPr>
          <p:nvPr>
            <p:ph type="dt" sz="quarter" idx="1"/>
          </p:nvPr>
        </p:nvSpPr>
        <p:spPr>
          <a:noFill/>
        </p:spPr>
        <p:txBody>
          <a:bodyPr/>
          <a:lstStyle/>
          <a:p>
            <a:r>
              <a:rPr lang="en-US" smtClean="0"/>
              <a:t>August 2013</a:t>
            </a:r>
          </a:p>
        </p:txBody>
      </p:sp>
      <p:sp>
        <p:nvSpPr>
          <p:cNvPr id="614404" name="Rectangle 6"/>
          <p:cNvSpPr>
            <a:spLocks noGrp="1" noChangeArrowheads="1"/>
          </p:cNvSpPr>
          <p:nvPr>
            <p:ph type="ftr" sz="quarter" idx="4"/>
          </p:nvPr>
        </p:nvSpPr>
        <p:spPr>
          <a:noFill/>
        </p:spPr>
        <p:txBody>
          <a:bodyPr/>
          <a:lstStyle/>
          <a:p>
            <a:r>
              <a:rPr lang="en-US"/>
              <a:t>www.htctu.net  *  Access to IT</a:t>
            </a:r>
          </a:p>
        </p:txBody>
      </p:sp>
      <p:sp>
        <p:nvSpPr>
          <p:cNvPr id="6144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688A4D09-6AA8-4FF3-83C7-C2F69ED4F3D3}" type="slidenum">
              <a:rPr lang="en-US" sz="1200"/>
              <a:pPr algn="r" defTabSz="931863"/>
              <a:t>74</a:t>
            </a:fld>
            <a:endParaRPr lang="en-US" sz="1200"/>
          </a:p>
        </p:txBody>
      </p:sp>
      <p:sp>
        <p:nvSpPr>
          <p:cNvPr id="61440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1440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1536F8E-075C-428E-9D0D-DEFD79F89D92}" type="slidenum">
              <a:rPr lang="en-US" sz="1200"/>
              <a:pPr algn="r" defTabSz="931863"/>
              <a:t>74</a:t>
            </a:fld>
            <a:endParaRPr lang="en-US" sz="1200"/>
          </a:p>
        </p:txBody>
      </p:sp>
      <p:sp>
        <p:nvSpPr>
          <p:cNvPr id="614408" name="Rectangle 2"/>
          <p:cNvSpPr>
            <a:spLocks noGrp="1" noRot="1" noChangeAspect="1" noChangeArrowheads="1" noTextEdit="1"/>
          </p:cNvSpPr>
          <p:nvPr>
            <p:ph type="sldImg"/>
          </p:nvPr>
        </p:nvSpPr>
        <p:spPr>
          <a:ln/>
        </p:spPr>
      </p:sp>
      <p:sp>
        <p:nvSpPr>
          <p:cNvPr id="614409"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p:cNvSpPr>
            <a:spLocks noGrp="1" noChangeArrowheads="1"/>
          </p:cNvSpPr>
          <p:nvPr>
            <p:ph type="sldNum" sz="quarter" idx="5"/>
          </p:nvPr>
        </p:nvSpPr>
        <p:spPr>
          <a:ln/>
        </p:spPr>
        <p:txBody>
          <a:bodyPr/>
          <a:lstStyle/>
          <a:p>
            <a:pPr>
              <a:defRPr/>
            </a:pPr>
            <a:fld id="{55861493-DF18-4549-B384-196D8F86499C}" type="slidenum">
              <a:rPr lang="en-US"/>
              <a:pPr>
                <a:defRPr/>
              </a:pPr>
              <a:t>17</a:t>
            </a:fld>
            <a:endParaRPr lang="en-US"/>
          </a:p>
        </p:txBody>
      </p:sp>
      <p:sp>
        <p:nvSpPr>
          <p:cNvPr id="4300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1690B74A-81B1-4374-A593-EA045B9BEA2D}" type="slidenum">
              <a:rPr lang="en-US" sz="1200"/>
              <a:pPr algn="r" defTabSz="931863"/>
              <a:t>17</a:t>
            </a:fld>
            <a:endParaRPr lang="en-US" sz="1200"/>
          </a:p>
        </p:txBody>
      </p:sp>
      <p:sp>
        <p:nvSpPr>
          <p:cNvPr id="43010" name="Rectangle 2"/>
          <p:cNvSpPr>
            <a:spLocks noGrp="1" noChangeArrowheads="1"/>
          </p:cNvSpPr>
          <p:nvPr>
            <p:ph type="hdr" sz="quarter"/>
          </p:nvPr>
        </p:nvSpPr>
        <p:spPr>
          <a:noFill/>
        </p:spPr>
        <p:txBody>
          <a:bodyPr/>
          <a:lstStyle/>
          <a:p>
            <a:r>
              <a:rPr lang="en-US"/>
              <a:t>Section 504 &amp; Section 508</a:t>
            </a:r>
          </a:p>
        </p:txBody>
      </p:sp>
      <p:sp>
        <p:nvSpPr>
          <p:cNvPr id="43011" name="Rectangle 3"/>
          <p:cNvSpPr>
            <a:spLocks noGrp="1" noChangeArrowheads="1"/>
          </p:cNvSpPr>
          <p:nvPr>
            <p:ph type="dt" sz="quarter" idx="1"/>
          </p:nvPr>
        </p:nvSpPr>
        <p:spPr>
          <a:noFill/>
        </p:spPr>
        <p:txBody>
          <a:bodyPr/>
          <a:lstStyle/>
          <a:p>
            <a:r>
              <a:rPr lang="en-US" smtClean="0"/>
              <a:t>August 2013</a:t>
            </a:r>
          </a:p>
        </p:txBody>
      </p:sp>
      <p:sp>
        <p:nvSpPr>
          <p:cNvPr id="43012" name="Rectangle 6"/>
          <p:cNvSpPr>
            <a:spLocks noGrp="1" noChangeArrowheads="1"/>
          </p:cNvSpPr>
          <p:nvPr>
            <p:ph type="ftr" sz="quarter" idx="4"/>
          </p:nvPr>
        </p:nvSpPr>
        <p:spPr>
          <a:noFill/>
        </p:spPr>
        <p:txBody>
          <a:bodyPr/>
          <a:lstStyle/>
          <a:p>
            <a:r>
              <a:rPr lang="en-US"/>
              <a:t>www.htctu.net  *  Access to IT</a:t>
            </a:r>
          </a:p>
        </p:txBody>
      </p:sp>
      <p:sp>
        <p:nvSpPr>
          <p:cNvPr id="430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0E37410-AB50-4C01-BD3D-CB4053469239}" type="slidenum">
              <a:rPr lang="en-US" sz="1200"/>
              <a:pPr algn="r" defTabSz="931863"/>
              <a:t>17</a:t>
            </a:fld>
            <a:endParaRPr lang="en-US" sz="1200"/>
          </a:p>
        </p:txBody>
      </p:sp>
      <p:sp>
        <p:nvSpPr>
          <p:cNvPr id="4301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4301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75143A9-133D-4D8D-899D-48F1A3B7BDF9}" type="slidenum">
              <a:rPr lang="en-US" sz="1200"/>
              <a:pPr algn="r" defTabSz="931863"/>
              <a:t>17</a:t>
            </a:fld>
            <a:endParaRPr lang="en-US" sz="1200"/>
          </a:p>
        </p:txBody>
      </p:sp>
      <p:sp>
        <p:nvSpPr>
          <p:cNvPr id="4301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855629E-87AB-4CE4-9976-19ED46661A86}" type="slidenum">
              <a:rPr lang="en-US" sz="1200"/>
              <a:pPr algn="r" defTabSz="931863"/>
              <a:t>17</a:t>
            </a:fld>
            <a:endParaRPr lang="en-US" sz="1200"/>
          </a:p>
        </p:txBody>
      </p:sp>
      <p:sp>
        <p:nvSpPr>
          <p:cNvPr id="4301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D5BBE40F-E497-4384-B244-A5B1BCF4E6B5}" type="slidenum">
              <a:rPr lang="en-US" sz="1200">
                <a:ea typeface="ＭＳ Ｐゴシック"/>
                <a:cs typeface="ＭＳ Ｐゴシック"/>
              </a:rPr>
              <a:pPr algn="r" defTabSz="930275"/>
              <a:t>17</a:t>
            </a:fld>
            <a:endParaRPr lang="en-US" sz="1200">
              <a:ea typeface="ＭＳ Ｐゴシック"/>
              <a:cs typeface="ＭＳ Ｐゴシック"/>
            </a:endParaRPr>
          </a:p>
        </p:txBody>
      </p:sp>
      <p:sp>
        <p:nvSpPr>
          <p:cNvPr id="43018" name="Rectangle 2"/>
          <p:cNvSpPr>
            <a:spLocks noGrp="1" noRot="1" noChangeAspect="1" noChangeArrowheads="1" noTextEdit="1"/>
          </p:cNvSpPr>
          <p:nvPr>
            <p:ph type="sldImg"/>
          </p:nvPr>
        </p:nvSpPr>
        <p:spPr>
          <a:ln/>
        </p:spPr>
      </p:sp>
      <p:sp>
        <p:nvSpPr>
          <p:cNvPr id="43019"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D3BF447A-89B4-4722-9D4E-DE6023F0E467}" type="slidenum">
              <a:rPr lang="en-US"/>
              <a:pPr>
                <a:defRPr/>
              </a:pPr>
              <a:t>75</a:t>
            </a:fld>
            <a:endParaRPr lang="en-US"/>
          </a:p>
        </p:txBody>
      </p:sp>
      <p:sp>
        <p:nvSpPr>
          <p:cNvPr id="61644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725C448-1659-4AB6-B246-7DD993A19410}" type="slidenum">
              <a:rPr lang="en-US" sz="1200"/>
              <a:pPr algn="r" defTabSz="931863"/>
              <a:t>75</a:t>
            </a:fld>
            <a:endParaRPr lang="en-US" sz="1200"/>
          </a:p>
        </p:txBody>
      </p:sp>
      <p:sp>
        <p:nvSpPr>
          <p:cNvPr id="616450" name="Rectangle 2"/>
          <p:cNvSpPr>
            <a:spLocks noGrp="1" noChangeArrowheads="1"/>
          </p:cNvSpPr>
          <p:nvPr>
            <p:ph type="hdr" sz="quarter"/>
          </p:nvPr>
        </p:nvSpPr>
        <p:spPr>
          <a:noFill/>
        </p:spPr>
        <p:txBody>
          <a:bodyPr/>
          <a:lstStyle/>
          <a:p>
            <a:r>
              <a:rPr lang="en-US"/>
              <a:t>Section 504 &amp; Section 508</a:t>
            </a:r>
          </a:p>
        </p:txBody>
      </p:sp>
      <p:sp>
        <p:nvSpPr>
          <p:cNvPr id="616451" name="Rectangle 3"/>
          <p:cNvSpPr>
            <a:spLocks noGrp="1" noChangeArrowheads="1"/>
          </p:cNvSpPr>
          <p:nvPr>
            <p:ph type="dt" sz="quarter" idx="1"/>
          </p:nvPr>
        </p:nvSpPr>
        <p:spPr>
          <a:noFill/>
        </p:spPr>
        <p:txBody>
          <a:bodyPr/>
          <a:lstStyle/>
          <a:p>
            <a:r>
              <a:rPr lang="en-US" smtClean="0"/>
              <a:t>August 2013</a:t>
            </a:r>
          </a:p>
        </p:txBody>
      </p:sp>
      <p:sp>
        <p:nvSpPr>
          <p:cNvPr id="616452" name="Rectangle 6"/>
          <p:cNvSpPr>
            <a:spLocks noGrp="1" noChangeArrowheads="1"/>
          </p:cNvSpPr>
          <p:nvPr>
            <p:ph type="ftr" sz="quarter" idx="4"/>
          </p:nvPr>
        </p:nvSpPr>
        <p:spPr>
          <a:noFill/>
        </p:spPr>
        <p:txBody>
          <a:bodyPr/>
          <a:lstStyle/>
          <a:p>
            <a:r>
              <a:rPr lang="en-US"/>
              <a:t>www.htctu.net  *  Access to IT</a:t>
            </a:r>
          </a:p>
        </p:txBody>
      </p:sp>
      <p:sp>
        <p:nvSpPr>
          <p:cNvPr id="6164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37D1FFF-3D6B-4B55-B176-1955D5DAC02A}" type="slidenum">
              <a:rPr lang="en-US" sz="1200"/>
              <a:pPr algn="r" defTabSz="931863"/>
              <a:t>75</a:t>
            </a:fld>
            <a:endParaRPr lang="en-US" sz="1200"/>
          </a:p>
        </p:txBody>
      </p:sp>
      <p:sp>
        <p:nvSpPr>
          <p:cNvPr id="61645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1645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E5B7C9D-5529-44D4-8995-7D456F47399D}" type="slidenum">
              <a:rPr lang="en-US" sz="1200"/>
              <a:pPr algn="r" defTabSz="931863"/>
              <a:t>75</a:t>
            </a:fld>
            <a:endParaRPr lang="en-US" sz="1200"/>
          </a:p>
        </p:txBody>
      </p:sp>
      <p:sp>
        <p:nvSpPr>
          <p:cNvPr id="616456" name="Rectangle 2"/>
          <p:cNvSpPr>
            <a:spLocks noGrp="1" noRot="1" noChangeAspect="1" noChangeArrowheads="1" noTextEdit="1"/>
          </p:cNvSpPr>
          <p:nvPr>
            <p:ph type="sldImg"/>
          </p:nvPr>
        </p:nvSpPr>
        <p:spPr>
          <a:ln/>
        </p:spPr>
      </p:sp>
      <p:sp>
        <p:nvSpPr>
          <p:cNvPr id="61645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BE25C3CF-CCBA-47A9-ADFF-190D8DE16A5B}" type="slidenum">
              <a:rPr lang="en-US"/>
              <a:pPr>
                <a:defRPr/>
              </a:pPr>
              <a:t>76</a:t>
            </a:fld>
            <a:endParaRPr lang="en-US"/>
          </a:p>
        </p:txBody>
      </p:sp>
      <p:sp>
        <p:nvSpPr>
          <p:cNvPr id="61849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304613E-97AA-4212-AD86-0B9ACB76962E}" type="slidenum">
              <a:rPr lang="en-US" sz="1200"/>
              <a:pPr algn="r" defTabSz="931863"/>
              <a:t>76</a:t>
            </a:fld>
            <a:endParaRPr lang="en-US" sz="1200"/>
          </a:p>
        </p:txBody>
      </p:sp>
      <p:sp>
        <p:nvSpPr>
          <p:cNvPr id="618498" name="Rectangle 2"/>
          <p:cNvSpPr>
            <a:spLocks noGrp="1" noChangeArrowheads="1"/>
          </p:cNvSpPr>
          <p:nvPr>
            <p:ph type="hdr" sz="quarter"/>
          </p:nvPr>
        </p:nvSpPr>
        <p:spPr>
          <a:noFill/>
        </p:spPr>
        <p:txBody>
          <a:bodyPr/>
          <a:lstStyle/>
          <a:p>
            <a:r>
              <a:rPr lang="en-US"/>
              <a:t>Section 504 &amp; Section 508</a:t>
            </a:r>
          </a:p>
        </p:txBody>
      </p:sp>
      <p:sp>
        <p:nvSpPr>
          <p:cNvPr id="618499" name="Rectangle 3"/>
          <p:cNvSpPr>
            <a:spLocks noGrp="1" noChangeArrowheads="1"/>
          </p:cNvSpPr>
          <p:nvPr>
            <p:ph type="dt" sz="quarter" idx="1"/>
          </p:nvPr>
        </p:nvSpPr>
        <p:spPr>
          <a:noFill/>
        </p:spPr>
        <p:txBody>
          <a:bodyPr/>
          <a:lstStyle/>
          <a:p>
            <a:r>
              <a:rPr lang="en-US" smtClean="0"/>
              <a:t>August 2013</a:t>
            </a:r>
          </a:p>
        </p:txBody>
      </p:sp>
      <p:sp>
        <p:nvSpPr>
          <p:cNvPr id="618500" name="Rectangle 6"/>
          <p:cNvSpPr>
            <a:spLocks noGrp="1" noChangeArrowheads="1"/>
          </p:cNvSpPr>
          <p:nvPr>
            <p:ph type="ftr" sz="quarter" idx="4"/>
          </p:nvPr>
        </p:nvSpPr>
        <p:spPr>
          <a:noFill/>
        </p:spPr>
        <p:txBody>
          <a:bodyPr/>
          <a:lstStyle/>
          <a:p>
            <a:r>
              <a:rPr lang="en-US"/>
              <a:t>www.htctu.net  *  Access to IT</a:t>
            </a:r>
          </a:p>
        </p:txBody>
      </p:sp>
      <p:sp>
        <p:nvSpPr>
          <p:cNvPr id="61850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92D5D6E-902F-42FE-A686-87C01D20D507}" type="slidenum">
              <a:rPr lang="en-US" sz="1200"/>
              <a:pPr algn="r" defTabSz="931863"/>
              <a:t>76</a:t>
            </a:fld>
            <a:endParaRPr lang="en-US" sz="1200"/>
          </a:p>
        </p:txBody>
      </p:sp>
      <p:sp>
        <p:nvSpPr>
          <p:cNvPr id="61850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1850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B5CA8EA-C34F-4156-841E-11723D14B3D8}" type="slidenum">
              <a:rPr lang="en-US" sz="1200"/>
              <a:pPr algn="r" defTabSz="931863"/>
              <a:t>76</a:t>
            </a:fld>
            <a:endParaRPr lang="en-US" sz="1200"/>
          </a:p>
        </p:txBody>
      </p:sp>
      <p:sp>
        <p:nvSpPr>
          <p:cNvPr id="618504" name="Rectangle 2"/>
          <p:cNvSpPr>
            <a:spLocks noGrp="1" noRot="1" noChangeAspect="1" noChangeArrowheads="1" noTextEdit="1"/>
          </p:cNvSpPr>
          <p:nvPr>
            <p:ph type="sldImg"/>
          </p:nvPr>
        </p:nvSpPr>
        <p:spPr>
          <a:ln/>
        </p:spPr>
      </p:sp>
      <p:sp>
        <p:nvSpPr>
          <p:cNvPr id="61850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4C78BEE4-695D-49E2-AF56-B2E0D09DD4C8}" type="slidenum">
              <a:rPr lang="en-US"/>
              <a:pPr>
                <a:defRPr/>
              </a:pPr>
              <a:t>78</a:t>
            </a:fld>
            <a:endParaRPr lang="en-US"/>
          </a:p>
        </p:txBody>
      </p:sp>
      <p:sp>
        <p:nvSpPr>
          <p:cNvPr id="66764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467FACB-F082-466C-A206-C8862F1784EA}" type="slidenum">
              <a:rPr lang="en-US" sz="1200"/>
              <a:pPr algn="r" defTabSz="931863"/>
              <a:t>78</a:t>
            </a:fld>
            <a:endParaRPr lang="en-US" sz="1200"/>
          </a:p>
        </p:txBody>
      </p:sp>
      <p:sp>
        <p:nvSpPr>
          <p:cNvPr id="667650" name="Rectangle 2"/>
          <p:cNvSpPr>
            <a:spLocks noGrp="1" noChangeArrowheads="1"/>
          </p:cNvSpPr>
          <p:nvPr>
            <p:ph type="hdr" sz="quarter"/>
          </p:nvPr>
        </p:nvSpPr>
        <p:spPr>
          <a:noFill/>
        </p:spPr>
        <p:txBody>
          <a:bodyPr/>
          <a:lstStyle/>
          <a:p>
            <a:r>
              <a:rPr lang="en-US"/>
              <a:t>Section 504 &amp; Section 508</a:t>
            </a:r>
          </a:p>
        </p:txBody>
      </p:sp>
      <p:sp>
        <p:nvSpPr>
          <p:cNvPr id="667651" name="Rectangle 3"/>
          <p:cNvSpPr>
            <a:spLocks noGrp="1" noChangeArrowheads="1"/>
          </p:cNvSpPr>
          <p:nvPr>
            <p:ph type="dt" sz="quarter" idx="1"/>
          </p:nvPr>
        </p:nvSpPr>
        <p:spPr>
          <a:noFill/>
        </p:spPr>
        <p:txBody>
          <a:bodyPr/>
          <a:lstStyle/>
          <a:p>
            <a:r>
              <a:rPr lang="en-US" smtClean="0"/>
              <a:t>August 2013</a:t>
            </a:r>
          </a:p>
        </p:txBody>
      </p:sp>
      <p:sp>
        <p:nvSpPr>
          <p:cNvPr id="667652" name="Rectangle 6"/>
          <p:cNvSpPr>
            <a:spLocks noGrp="1" noChangeArrowheads="1"/>
          </p:cNvSpPr>
          <p:nvPr>
            <p:ph type="ftr" sz="quarter" idx="4"/>
          </p:nvPr>
        </p:nvSpPr>
        <p:spPr>
          <a:noFill/>
        </p:spPr>
        <p:txBody>
          <a:bodyPr/>
          <a:lstStyle/>
          <a:p>
            <a:r>
              <a:rPr lang="en-US"/>
              <a:t>www.htctu.net  *  Access to IT</a:t>
            </a:r>
          </a:p>
        </p:txBody>
      </p:sp>
      <p:sp>
        <p:nvSpPr>
          <p:cNvPr id="6676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837837CF-1A7A-4949-AF3C-11A000DB52EB}" type="slidenum">
              <a:rPr lang="en-US" sz="1200"/>
              <a:pPr algn="r" defTabSz="931863"/>
              <a:t>78</a:t>
            </a:fld>
            <a:endParaRPr lang="en-US" sz="1200"/>
          </a:p>
        </p:txBody>
      </p:sp>
      <p:sp>
        <p:nvSpPr>
          <p:cNvPr id="667654"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6765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F6BE6646-ACC7-455D-88D0-5D3C63EBE6A7}" type="slidenum">
              <a:rPr lang="en-US" sz="1200"/>
              <a:pPr algn="r" defTabSz="931863"/>
              <a:t>78</a:t>
            </a:fld>
            <a:endParaRPr lang="en-US" sz="1200"/>
          </a:p>
        </p:txBody>
      </p:sp>
      <p:sp>
        <p:nvSpPr>
          <p:cNvPr id="667656" name="Rectangle 2"/>
          <p:cNvSpPr>
            <a:spLocks noGrp="1" noRot="1" noChangeAspect="1" noChangeArrowheads="1" noTextEdit="1"/>
          </p:cNvSpPr>
          <p:nvPr>
            <p:ph type="sldImg"/>
          </p:nvPr>
        </p:nvSpPr>
        <p:spPr>
          <a:ln/>
        </p:spPr>
      </p:sp>
      <p:sp>
        <p:nvSpPr>
          <p:cNvPr id="66765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ADFF5A79-221E-46AE-B0E9-CEC203B3CB8B}" type="slidenum">
              <a:rPr lang="en-US"/>
              <a:pPr>
                <a:defRPr/>
              </a:pPr>
              <a:t>80</a:t>
            </a:fld>
            <a:endParaRPr lang="en-US"/>
          </a:p>
        </p:txBody>
      </p:sp>
      <p:sp>
        <p:nvSpPr>
          <p:cNvPr id="67072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2044C2B-7DC3-4EB7-82EC-5CE564D783DD}" type="slidenum">
              <a:rPr lang="en-US" sz="1200"/>
              <a:pPr algn="r" defTabSz="931863"/>
              <a:t>80</a:t>
            </a:fld>
            <a:endParaRPr lang="en-US" sz="1200"/>
          </a:p>
        </p:txBody>
      </p:sp>
      <p:sp>
        <p:nvSpPr>
          <p:cNvPr id="670722" name="Rectangle 2"/>
          <p:cNvSpPr>
            <a:spLocks noGrp="1" noChangeArrowheads="1"/>
          </p:cNvSpPr>
          <p:nvPr>
            <p:ph type="hdr" sz="quarter"/>
          </p:nvPr>
        </p:nvSpPr>
        <p:spPr>
          <a:noFill/>
        </p:spPr>
        <p:txBody>
          <a:bodyPr/>
          <a:lstStyle/>
          <a:p>
            <a:r>
              <a:rPr lang="en-US"/>
              <a:t>Section 504 &amp; Section 508</a:t>
            </a:r>
          </a:p>
        </p:txBody>
      </p:sp>
      <p:sp>
        <p:nvSpPr>
          <p:cNvPr id="670723" name="Rectangle 3"/>
          <p:cNvSpPr>
            <a:spLocks noGrp="1" noChangeArrowheads="1"/>
          </p:cNvSpPr>
          <p:nvPr>
            <p:ph type="dt" sz="quarter" idx="1"/>
          </p:nvPr>
        </p:nvSpPr>
        <p:spPr>
          <a:noFill/>
        </p:spPr>
        <p:txBody>
          <a:bodyPr/>
          <a:lstStyle/>
          <a:p>
            <a:r>
              <a:rPr lang="en-US" smtClean="0"/>
              <a:t>August 2013</a:t>
            </a:r>
          </a:p>
        </p:txBody>
      </p:sp>
      <p:sp>
        <p:nvSpPr>
          <p:cNvPr id="670724" name="Rectangle 6"/>
          <p:cNvSpPr>
            <a:spLocks noGrp="1" noChangeArrowheads="1"/>
          </p:cNvSpPr>
          <p:nvPr>
            <p:ph type="ftr" sz="quarter" idx="4"/>
          </p:nvPr>
        </p:nvSpPr>
        <p:spPr>
          <a:noFill/>
        </p:spPr>
        <p:txBody>
          <a:bodyPr/>
          <a:lstStyle/>
          <a:p>
            <a:r>
              <a:rPr lang="en-US"/>
              <a:t>www.htctu.net  *  Access to IT</a:t>
            </a:r>
          </a:p>
        </p:txBody>
      </p:sp>
      <p:sp>
        <p:nvSpPr>
          <p:cNvPr id="67072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9C6E5F12-1EF5-4CE4-9C3B-CC67D392BCA3}" type="slidenum">
              <a:rPr lang="en-US" sz="1200"/>
              <a:pPr algn="r" defTabSz="931863"/>
              <a:t>80</a:t>
            </a:fld>
            <a:endParaRPr lang="en-US" sz="1200"/>
          </a:p>
        </p:txBody>
      </p:sp>
      <p:sp>
        <p:nvSpPr>
          <p:cNvPr id="67072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67072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E412EAB3-DFDB-49EB-ADB1-61C4D664F7A3}" type="slidenum">
              <a:rPr lang="en-US" sz="1200"/>
              <a:pPr algn="r" defTabSz="931863"/>
              <a:t>80</a:t>
            </a:fld>
            <a:endParaRPr lang="en-US" sz="1200"/>
          </a:p>
        </p:txBody>
      </p:sp>
      <p:sp>
        <p:nvSpPr>
          <p:cNvPr id="67072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4AD670E-B39A-4F53-9DAB-9BDA04EB0819}" type="slidenum">
              <a:rPr lang="en-US" sz="1200"/>
              <a:pPr algn="r" defTabSz="931863"/>
              <a:t>80</a:t>
            </a:fld>
            <a:endParaRPr lang="en-US" sz="1200"/>
          </a:p>
        </p:txBody>
      </p:sp>
      <p:sp>
        <p:nvSpPr>
          <p:cNvPr id="670729" name="Rectangle 2"/>
          <p:cNvSpPr>
            <a:spLocks noGrp="1" noRot="1" noChangeAspect="1" noChangeArrowheads="1" noTextEdit="1"/>
          </p:cNvSpPr>
          <p:nvPr>
            <p:ph type="sldImg"/>
          </p:nvPr>
        </p:nvSpPr>
        <p:spPr>
          <a:ln/>
        </p:spPr>
      </p:sp>
      <p:sp>
        <p:nvSpPr>
          <p:cNvPr id="6707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p:cNvSpPr>
            <a:spLocks noGrp="1" noChangeArrowheads="1"/>
          </p:cNvSpPr>
          <p:nvPr>
            <p:ph type="sldNum" sz="quarter" idx="5"/>
          </p:nvPr>
        </p:nvSpPr>
        <p:spPr>
          <a:ln/>
        </p:spPr>
        <p:txBody>
          <a:bodyPr/>
          <a:lstStyle/>
          <a:p>
            <a:pPr>
              <a:defRPr/>
            </a:pPr>
            <a:fld id="{62603392-F17A-4892-AF00-2B30441DC482}" type="slidenum">
              <a:rPr lang="en-US"/>
              <a:pPr>
                <a:defRPr/>
              </a:pPr>
              <a:t>18</a:t>
            </a:fld>
            <a:endParaRPr lang="en-US"/>
          </a:p>
        </p:txBody>
      </p:sp>
      <p:sp>
        <p:nvSpPr>
          <p:cNvPr id="450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BE477377-83AA-4644-B10F-5F26BF3C6270}" type="slidenum">
              <a:rPr lang="en-US" sz="1200"/>
              <a:pPr algn="r" defTabSz="931863"/>
              <a:t>18</a:t>
            </a:fld>
            <a:endParaRPr lang="en-US" sz="1200"/>
          </a:p>
        </p:txBody>
      </p:sp>
      <p:sp>
        <p:nvSpPr>
          <p:cNvPr id="45058" name="Rectangle 2"/>
          <p:cNvSpPr>
            <a:spLocks noGrp="1" noChangeArrowheads="1"/>
          </p:cNvSpPr>
          <p:nvPr>
            <p:ph type="hdr" sz="quarter"/>
          </p:nvPr>
        </p:nvSpPr>
        <p:spPr>
          <a:noFill/>
        </p:spPr>
        <p:txBody>
          <a:bodyPr/>
          <a:lstStyle/>
          <a:p>
            <a:r>
              <a:rPr lang="en-US"/>
              <a:t>Section 504 &amp; Section 508</a:t>
            </a:r>
          </a:p>
        </p:txBody>
      </p:sp>
      <p:sp>
        <p:nvSpPr>
          <p:cNvPr id="45059" name="Rectangle 3"/>
          <p:cNvSpPr>
            <a:spLocks noGrp="1" noChangeArrowheads="1"/>
          </p:cNvSpPr>
          <p:nvPr>
            <p:ph type="dt" sz="quarter" idx="1"/>
          </p:nvPr>
        </p:nvSpPr>
        <p:spPr>
          <a:noFill/>
        </p:spPr>
        <p:txBody>
          <a:bodyPr/>
          <a:lstStyle/>
          <a:p>
            <a:r>
              <a:rPr lang="en-US" smtClean="0"/>
              <a:t>August 2013</a:t>
            </a:r>
          </a:p>
        </p:txBody>
      </p:sp>
      <p:sp>
        <p:nvSpPr>
          <p:cNvPr id="45060" name="Rectangle 6"/>
          <p:cNvSpPr>
            <a:spLocks noGrp="1" noChangeArrowheads="1"/>
          </p:cNvSpPr>
          <p:nvPr>
            <p:ph type="ftr" sz="quarter" idx="4"/>
          </p:nvPr>
        </p:nvSpPr>
        <p:spPr>
          <a:noFill/>
        </p:spPr>
        <p:txBody>
          <a:bodyPr/>
          <a:lstStyle/>
          <a:p>
            <a:r>
              <a:rPr lang="en-US"/>
              <a:t>www.htctu.net  *  Access to IT</a:t>
            </a:r>
          </a:p>
        </p:txBody>
      </p:sp>
      <p:sp>
        <p:nvSpPr>
          <p:cNvPr id="4506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68E9721-9069-4559-8DF4-26F3C8DA5887}" type="slidenum">
              <a:rPr lang="en-US" sz="1200"/>
              <a:pPr algn="r" defTabSz="931863"/>
              <a:t>18</a:t>
            </a:fld>
            <a:endParaRPr lang="en-US" sz="1200"/>
          </a:p>
        </p:txBody>
      </p:sp>
      <p:sp>
        <p:nvSpPr>
          <p:cNvPr id="45062"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4506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138A007-F694-4917-AF3E-F4B08E4F65FC}" type="slidenum">
              <a:rPr lang="en-US" sz="1200"/>
              <a:pPr algn="r" defTabSz="931863"/>
              <a:t>18</a:t>
            </a:fld>
            <a:endParaRPr lang="en-US" sz="1200"/>
          </a:p>
        </p:txBody>
      </p:sp>
      <p:sp>
        <p:nvSpPr>
          <p:cNvPr id="4506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189BB00-F10F-4671-A902-ED724C8878A2}" type="slidenum">
              <a:rPr lang="en-US" sz="1200"/>
              <a:pPr algn="r" defTabSz="931863"/>
              <a:t>18</a:t>
            </a:fld>
            <a:endParaRPr lang="en-US" sz="1200"/>
          </a:p>
        </p:txBody>
      </p:sp>
      <p:sp>
        <p:nvSpPr>
          <p:cNvPr id="4506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D2A3A0D3-7ED1-4165-8019-2F818BF1CC53}" type="slidenum">
              <a:rPr lang="en-US" sz="1200">
                <a:ea typeface="ＭＳ Ｐゴシック"/>
                <a:cs typeface="ＭＳ Ｐゴシック"/>
              </a:rPr>
              <a:pPr algn="r" defTabSz="930275"/>
              <a:t>18</a:t>
            </a:fld>
            <a:endParaRPr lang="en-US" sz="1200">
              <a:ea typeface="ＭＳ Ｐゴシック"/>
              <a:cs typeface="ＭＳ Ｐゴシック"/>
            </a:endParaRPr>
          </a:p>
        </p:txBody>
      </p:sp>
      <p:sp>
        <p:nvSpPr>
          <p:cNvPr id="45066" name="Rectangle 2"/>
          <p:cNvSpPr>
            <a:spLocks noGrp="1" noRot="1" noChangeAspect="1" noChangeArrowheads="1" noTextEdit="1"/>
          </p:cNvSpPr>
          <p:nvPr>
            <p:ph type="sldImg"/>
          </p:nvPr>
        </p:nvSpPr>
        <p:spPr>
          <a:ln/>
        </p:spPr>
      </p:sp>
      <p:sp>
        <p:nvSpPr>
          <p:cNvPr id="45067"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p:cNvSpPr>
            <a:spLocks noGrp="1" noChangeArrowheads="1"/>
          </p:cNvSpPr>
          <p:nvPr>
            <p:ph type="sldNum" sz="quarter" idx="5"/>
          </p:nvPr>
        </p:nvSpPr>
        <p:spPr>
          <a:ln/>
        </p:spPr>
        <p:txBody>
          <a:bodyPr/>
          <a:lstStyle/>
          <a:p>
            <a:pPr>
              <a:defRPr/>
            </a:pPr>
            <a:fld id="{1D7A1878-7BC2-4DC6-9A32-72904FA1B829}" type="slidenum">
              <a:rPr lang="en-US"/>
              <a:pPr>
                <a:defRPr/>
              </a:pPr>
              <a:t>19</a:t>
            </a:fld>
            <a:endParaRPr lang="en-US"/>
          </a:p>
        </p:txBody>
      </p:sp>
      <p:sp>
        <p:nvSpPr>
          <p:cNvPr id="471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4FB37F2-17F6-49BC-A6FD-2C104FDC8265}" type="slidenum">
              <a:rPr lang="en-US" sz="1200"/>
              <a:pPr algn="r" defTabSz="931863"/>
              <a:t>19</a:t>
            </a:fld>
            <a:endParaRPr lang="en-US" sz="1200"/>
          </a:p>
        </p:txBody>
      </p:sp>
      <p:sp>
        <p:nvSpPr>
          <p:cNvPr id="47106" name="Rectangle 2"/>
          <p:cNvSpPr>
            <a:spLocks noGrp="1" noChangeArrowheads="1"/>
          </p:cNvSpPr>
          <p:nvPr>
            <p:ph type="hdr" sz="quarter"/>
          </p:nvPr>
        </p:nvSpPr>
        <p:spPr>
          <a:noFill/>
        </p:spPr>
        <p:txBody>
          <a:bodyPr/>
          <a:lstStyle/>
          <a:p>
            <a:r>
              <a:rPr lang="en-US"/>
              <a:t>Section 504 &amp; Section 508</a:t>
            </a:r>
          </a:p>
        </p:txBody>
      </p:sp>
      <p:sp>
        <p:nvSpPr>
          <p:cNvPr id="47107" name="Rectangle 3"/>
          <p:cNvSpPr>
            <a:spLocks noGrp="1" noChangeArrowheads="1"/>
          </p:cNvSpPr>
          <p:nvPr>
            <p:ph type="dt" sz="quarter" idx="1"/>
          </p:nvPr>
        </p:nvSpPr>
        <p:spPr>
          <a:noFill/>
        </p:spPr>
        <p:txBody>
          <a:bodyPr/>
          <a:lstStyle/>
          <a:p>
            <a:r>
              <a:rPr lang="en-US" smtClean="0"/>
              <a:t>August 2013</a:t>
            </a:r>
          </a:p>
        </p:txBody>
      </p:sp>
      <p:sp>
        <p:nvSpPr>
          <p:cNvPr id="47108" name="Rectangle 6"/>
          <p:cNvSpPr>
            <a:spLocks noGrp="1" noChangeArrowheads="1"/>
          </p:cNvSpPr>
          <p:nvPr>
            <p:ph type="ftr" sz="quarter" idx="4"/>
          </p:nvPr>
        </p:nvSpPr>
        <p:spPr>
          <a:noFill/>
        </p:spPr>
        <p:txBody>
          <a:bodyPr/>
          <a:lstStyle/>
          <a:p>
            <a:r>
              <a:rPr lang="en-US"/>
              <a:t>www.htctu.net  *  Access to IT</a:t>
            </a:r>
          </a:p>
        </p:txBody>
      </p:sp>
      <p:sp>
        <p:nvSpPr>
          <p:cNvPr id="4710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2F0D25C-FA6B-4828-8716-179E29A12530}" type="slidenum">
              <a:rPr lang="en-US" sz="1200"/>
              <a:pPr algn="r" defTabSz="931863"/>
              <a:t>19</a:t>
            </a:fld>
            <a:endParaRPr lang="en-US" sz="1200"/>
          </a:p>
        </p:txBody>
      </p:sp>
      <p:sp>
        <p:nvSpPr>
          <p:cNvPr id="47110"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4711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3E356064-3D89-4CF8-90CE-0537A823FBE4}" type="slidenum">
              <a:rPr lang="en-US" sz="1200"/>
              <a:pPr algn="r" defTabSz="931863"/>
              <a:t>19</a:t>
            </a:fld>
            <a:endParaRPr lang="en-US" sz="1200"/>
          </a:p>
        </p:txBody>
      </p:sp>
      <p:sp>
        <p:nvSpPr>
          <p:cNvPr id="47112"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4F8292C8-FB62-42B0-97CC-37EF6ACB1E78}" type="slidenum">
              <a:rPr lang="en-US" sz="1200"/>
              <a:pPr algn="r" defTabSz="931863"/>
              <a:t>19</a:t>
            </a:fld>
            <a:endParaRPr lang="en-US" sz="1200"/>
          </a:p>
        </p:txBody>
      </p:sp>
      <p:sp>
        <p:nvSpPr>
          <p:cNvPr id="4711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0" tIns="46576" rIns="93150" bIns="46576" anchor="b"/>
          <a:lstStyle/>
          <a:p>
            <a:pPr algn="r" defTabSz="930275"/>
            <a:fld id="{200FF40A-9CC8-4151-A5DB-71A4D8454F8E}" type="slidenum">
              <a:rPr lang="en-US" sz="1200">
                <a:ea typeface="ＭＳ Ｐゴシック"/>
                <a:cs typeface="ＭＳ Ｐゴシック"/>
              </a:rPr>
              <a:pPr algn="r" defTabSz="930275"/>
              <a:t>19</a:t>
            </a:fld>
            <a:endParaRPr lang="en-US" sz="1200">
              <a:ea typeface="ＭＳ Ｐゴシック"/>
              <a:cs typeface="ＭＳ Ｐゴシック"/>
            </a:endParaRPr>
          </a:p>
        </p:txBody>
      </p:sp>
      <p:sp>
        <p:nvSpPr>
          <p:cNvPr id="47114" name="Rectangle 2"/>
          <p:cNvSpPr>
            <a:spLocks noGrp="1" noRot="1" noChangeAspect="1" noChangeArrowheads="1" noTextEdit="1"/>
          </p:cNvSpPr>
          <p:nvPr>
            <p:ph type="sldImg"/>
          </p:nvPr>
        </p:nvSpPr>
        <p:spPr>
          <a:ln/>
        </p:spPr>
      </p:sp>
      <p:sp>
        <p:nvSpPr>
          <p:cNvPr id="47115" name="Rectangle 3"/>
          <p:cNvSpPr>
            <a:spLocks noGrp="1" noChangeArrowheads="1"/>
          </p:cNvSpPr>
          <p:nvPr>
            <p:ph type="body" idx="1"/>
          </p:nvPr>
        </p:nvSpPr>
        <p:spPr>
          <a:noFill/>
          <a:ln/>
        </p:spPr>
        <p:txBody>
          <a:bodyPr lIns="93150" tIns="46576" rIns="93150" bIns="46576"/>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pPr>
              <a:defRPr/>
            </a:pPr>
            <a:fld id="{F5B1F8AC-E27B-4E5D-94DF-07171810D0FB}" type="slidenum">
              <a:rPr lang="en-US"/>
              <a:pPr>
                <a:defRPr/>
              </a:pPr>
              <a:t>20</a:t>
            </a:fld>
            <a:endParaRPr lang="en-US"/>
          </a:p>
        </p:txBody>
      </p:sp>
      <p:sp>
        <p:nvSpPr>
          <p:cNvPr id="4915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74B0D262-9EB8-4859-B441-C3B24916A051}" type="slidenum">
              <a:rPr lang="en-US" sz="1200"/>
              <a:pPr algn="r" defTabSz="931863"/>
              <a:t>20</a:t>
            </a:fld>
            <a:endParaRPr lang="en-US" sz="1200"/>
          </a:p>
        </p:txBody>
      </p:sp>
      <p:sp>
        <p:nvSpPr>
          <p:cNvPr id="49154" name="Rectangle 2"/>
          <p:cNvSpPr>
            <a:spLocks noGrp="1" noChangeArrowheads="1"/>
          </p:cNvSpPr>
          <p:nvPr>
            <p:ph type="hdr" sz="quarter"/>
          </p:nvPr>
        </p:nvSpPr>
        <p:spPr>
          <a:noFill/>
        </p:spPr>
        <p:txBody>
          <a:bodyPr/>
          <a:lstStyle/>
          <a:p>
            <a:r>
              <a:rPr lang="en-US"/>
              <a:t>Section 504 &amp; Section 508</a:t>
            </a:r>
          </a:p>
        </p:txBody>
      </p:sp>
      <p:sp>
        <p:nvSpPr>
          <p:cNvPr id="49155" name="Rectangle 3"/>
          <p:cNvSpPr>
            <a:spLocks noGrp="1" noChangeArrowheads="1"/>
          </p:cNvSpPr>
          <p:nvPr>
            <p:ph type="dt" sz="quarter" idx="1"/>
          </p:nvPr>
        </p:nvSpPr>
        <p:spPr>
          <a:noFill/>
        </p:spPr>
        <p:txBody>
          <a:bodyPr/>
          <a:lstStyle/>
          <a:p>
            <a:r>
              <a:rPr lang="en-US" smtClean="0"/>
              <a:t>August 2013</a:t>
            </a:r>
          </a:p>
        </p:txBody>
      </p:sp>
      <p:sp>
        <p:nvSpPr>
          <p:cNvPr id="49156" name="Rectangle 6"/>
          <p:cNvSpPr>
            <a:spLocks noGrp="1" noChangeArrowheads="1"/>
          </p:cNvSpPr>
          <p:nvPr>
            <p:ph type="ftr" sz="quarter" idx="4"/>
          </p:nvPr>
        </p:nvSpPr>
        <p:spPr>
          <a:noFill/>
        </p:spPr>
        <p:txBody>
          <a:bodyPr/>
          <a:lstStyle/>
          <a:p>
            <a:r>
              <a:rPr lang="en-US"/>
              <a:t>www.htctu.net  *  Access to IT</a:t>
            </a:r>
          </a:p>
        </p:txBody>
      </p:sp>
      <p:sp>
        <p:nvSpPr>
          <p:cNvPr id="4915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0C4F1AB3-5D29-48BF-B6A9-2FCC5AFFBE98}" type="slidenum">
              <a:rPr lang="en-US" sz="1200"/>
              <a:pPr algn="r" defTabSz="931863"/>
              <a:t>20</a:t>
            </a:fld>
            <a:endParaRPr lang="en-US" sz="1200"/>
          </a:p>
        </p:txBody>
      </p:sp>
      <p:sp>
        <p:nvSpPr>
          <p:cNvPr id="49158"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4915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D200D2D-938C-4F7B-9D88-201425645A2B}" type="slidenum">
              <a:rPr lang="en-US" sz="1200"/>
              <a:pPr algn="r" defTabSz="931863"/>
              <a:t>20</a:t>
            </a:fld>
            <a:endParaRPr lang="en-US" sz="1200"/>
          </a:p>
        </p:txBody>
      </p:sp>
      <p:sp>
        <p:nvSpPr>
          <p:cNvPr id="49160" name="Rectangle 2"/>
          <p:cNvSpPr>
            <a:spLocks noGrp="1" noRot="1" noChangeAspect="1" noChangeArrowheads="1" noTextEdit="1"/>
          </p:cNvSpPr>
          <p:nvPr>
            <p:ph type="sldImg"/>
          </p:nvPr>
        </p:nvSpPr>
        <p:spPr>
          <a:ln/>
        </p:spPr>
      </p:sp>
      <p:sp>
        <p:nvSpPr>
          <p:cNvPr id="4916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Grp="1" noChangeArrowheads="1"/>
          </p:cNvSpPr>
          <p:nvPr>
            <p:ph type="sldNum" sz="quarter" idx="5"/>
          </p:nvPr>
        </p:nvSpPr>
        <p:spPr>
          <a:ln/>
        </p:spPr>
        <p:txBody>
          <a:bodyPr/>
          <a:lstStyle/>
          <a:p>
            <a:pPr>
              <a:defRPr/>
            </a:pPr>
            <a:fld id="{884DD4A7-25FD-4327-BAFF-BBCB3ADA81F8}" type="slidenum">
              <a:rPr lang="en-US"/>
              <a:pPr>
                <a:defRPr/>
              </a:pPr>
              <a:t>21</a:t>
            </a:fld>
            <a:endParaRPr lang="en-US"/>
          </a:p>
        </p:txBody>
      </p:sp>
      <p:sp>
        <p:nvSpPr>
          <p:cNvPr id="51201"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D4967730-9E95-4420-BD95-4E578EEA83CD}" type="slidenum">
              <a:rPr lang="en-US" sz="1200"/>
              <a:pPr algn="r" defTabSz="931863"/>
              <a:t>21</a:t>
            </a:fld>
            <a:endParaRPr lang="en-US" sz="1200"/>
          </a:p>
        </p:txBody>
      </p:sp>
      <p:sp>
        <p:nvSpPr>
          <p:cNvPr id="51202" name="Rectangle 2"/>
          <p:cNvSpPr>
            <a:spLocks noGrp="1" noChangeArrowheads="1"/>
          </p:cNvSpPr>
          <p:nvPr>
            <p:ph type="hdr" sz="quarter"/>
          </p:nvPr>
        </p:nvSpPr>
        <p:spPr>
          <a:noFill/>
        </p:spPr>
        <p:txBody>
          <a:bodyPr/>
          <a:lstStyle/>
          <a:p>
            <a:r>
              <a:rPr lang="en-US"/>
              <a:t>Section 504 &amp; Section 508</a:t>
            </a:r>
          </a:p>
        </p:txBody>
      </p:sp>
      <p:sp>
        <p:nvSpPr>
          <p:cNvPr id="51203" name="Rectangle 3"/>
          <p:cNvSpPr>
            <a:spLocks noGrp="1" noChangeArrowheads="1"/>
          </p:cNvSpPr>
          <p:nvPr>
            <p:ph type="dt" sz="quarter" idx="1"/>
          </p:nvPr>
        </p:nvSpPr>
        <p:spPr>
          <a:noFill/>
        </p:spPr>
        <p:txBody>
          <a:bodyPr/>
          <a:lstStyle/>
          <a:p>
            <a:r>
              <a:rPr lang="en-US" smtClean="0"/>
              <a:t>August 2013</a:t>
            </a:r>
          </a:p>
        </p:txBody>
      </p:sp>
      <p:sp>
        <p:nvSpPr>
          <p:cNvPr id="51204" name="Rectangle 6"/>
          <p:cNvSpPr>
            <a:spLocks noGrp="1" noChangeArrowheads="1"/>
          </p:cNvSpPr>
          <p:nvPr>
            <p:ph type="ftr" sz="quarter" idx="4"/>
          </p:nvPr>
        </p:nvSpPr>
        <p:spPr>
          <a:noFill/>
        </p:spPr>
        <p:txBody>
          <a:bodyPr/>
          <a:lstStyle/>
          <a:p>
            <a:r>
              <a:rPr lang="en-US"/>
              <a:t>www.htctu.net  *  Access to IT</a:t>
            </a:r>
          </a:p>
        </p:txBody>
      </p:sp>
      <p:sp>
        <p:nvSpPr>
          <p:cNvPr id="5120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2CC1B364-2E6A-457C-9620-BEB1D063F107}" type="slidenum">
              <a:rPr lang="en-US" sz="1200"/>
              <a:pPr algn="r" defTabSz="931863"/>
              <a:t>21</a:t>
            </a:fld>
            <a:endParaRPr lang="en-US" sz="1200"/>
          </a:p>
        </p:txBody>
      </p:sp>
      <p:sp>
        <p:nvSpPr>
          <p:cNvPr id="51206" name="Rectangle 6"/>
          <p:cNvSpPr txBox="1">
            <a:spLocks noGrp="1" noChangeArrowheads="1"/>
          </p:cNvSpPr>
          <p:nvPr/>
        </p:nvSpPr>
        <p:spPr bwMode="auto">
          <a:xfrm>
            <a:off x="0" y="8829675"/>
            <a:ext cx="3038475" cy="465138"/>
          </a:xfrm>
          <a:prstGeom prst="rect">
            <a:avLst/>
          </a:prstGeom>
          <a:noFill/>
          <a:ln w="9525">
            <a:noFill/>
            <a:miter lim="800000"/>
            <a:headEnd/>
            <a:tailEnd/>
          </a:ln>
        </p:spPr>
        <p:txBody>
          <a:bodyPr lIns="93164" tIns="46582" rIns="93164" bIns="46582" anchor="b"/>
          <a:lstStyle/>
          <a:p>
            <a:pPr defTabSz="931863"/>
            <a:r>
              <a:rPr lang="en-US" sz="1200"/>
              <a:t>www.htctu.net  *  Access to IT</a:t>
            </a:r>
          </a:p>
        </p:txBody>
      </p:sp>
      <p:sp>
        <p:nvSpPr>
          <p:cNvPr id="5120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CB63B258-A57C-4959-9B3C-F8423A41C71E}" type="slidenum">
              <a:rPr lang="en-US" sz="1200"/>
              <a:pPr algn="r" defTabSz="931863"/>
              <a:t>21</a:t>
            </a:fld>
            <a:endParaRPr lang="en-US" sz="1200"/>
          </a:p>
        </p:txBody>
      </p:sp>
      <p:sp>
        <p:nvSpPr>
          <p:cNvPr id="5120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1863"/>
            <a:fld id="{5A61D9EA-C81E-45AF-82F1-FB2017312959}" type="slidenum">
              <a:rPr lang="en-US" sz="1200"/>
              <a:pPr algn="r" defTabSz="931863"/>
              <a:t>21</a:t>
            </a:fld>
            <a:endParaRPr lang="en-US" sz="1200"/>
          </a:p>
        </p:txBody>
      </p:sp>
      <p:sp>
        <p:nvSpPr>
          <p:cNvPr id="51209" name="Rectangle 2"/>
          <p:cNvSpPr>
            <a:spLocks noGrp="1" noRot="1" noChangeAspect="1" noChangeArrowheads="1" noTextEdit="1"/>
          </p:cNvSpPr>
          <p:nvPr>
            <p:ph type="sldImg"/>
          </p:nvPr>
        </p:nvSpPr>
        <p:spPr>
          <a:ln/>
        </p:spPr>
      </p:sp>
      <p:sp>
        <p:nvSpPr>
          <p:cNvPr id="512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eaLnBrk="0" hangingPunct="0">
              <a:defRPr/>
            </a:pPr>
            <a:endParaRPr lang="en-US">
              <a:cs typeface="+mn-cs"/>
            </a:endParaRPr>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eaLnBrk="0" hangingPunct="0">
              <a:defRPr/>
            </a:pPr>
            <a:endParaRPr lang="en-US">
              <a:cs typeface="+mn-cs"/>
            </a:endParaRPr>
          </a:p>
        </p:txBody>
      </p:sp>
      <p:sp>
        <p:nvSpPr>
          <p:cNvPr id="199682"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199683"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a:lvl1pPr>
          </a:lstStyle>
          <a:p>
            <a:pPr>
              <a:defRPr/>
            </a:pPr>
            <a:fld id="{F5A8478F-1CE0-4288-A8D8-5D3980914CEA}" type="datetime1">
              <a:rPr lang="en-US"/>
              <a:pPr>
                <a:defRPr/>
              </a:pPr>
              <a:t>11/14/2013</a:t>
            </a:fld>
            <a:endParaRPr lang="en-US"/>
          </a:p>
        </p:txBody>
      </p:sp>
      <p:sp>
        <p:nvSpPr>
          <p:cNvPr id="21" name="Rectangle 5"/>
          <p:cNvSpPr>
            <a:spLocks noGrp="1" noChangeArrowheads="1"/>
          </p:cNvSpPr>
          <p:nvPr>
            <p:ph type="ftr" sz="quarter" idx="11"/>
          </p:nvPr>
        </p:nvSpPr>
        <p:spPr/>
        <p:txBody>
          <a:bodyPr/>
          <a:lstStyle>
            <a:lvl1pPr>
              <a:defRPr/>
            </a:lvl1pPr>
          </a:lstStyle>
          <a:p>
            <a:r>
              <a:rPr lang="en-US"/>
              <a:t>www.htctu.net</a:t>
            </a:r>
          </a:p>
        </p:txBody>
      </p:sp>
      <p:sp>
        <p:nvSpPr>
          <p:cNvPr id="22" name="Rectangle 6"/>
          <p:cNvSpPr>
            <a:spLocks noGrp="1" noChangeArrowheads="1"/>
          </p:cNvSpPr>
          <p:nvPr>
            <p:ph type="sldNum" sz="quarter" idx="12"/>
          </p:nvPr>
        </p:nvSpPr>
        <p:spPr/>
        <p:txBody>
          <a:bodyPr/>
          <a:lstStyle>
            <a:lvl1pPr>
              <a:defRPr/>
            </a:lvl1pPr>
          </a:lstStyle>
          <a:p>
            <a:pPr>
              <a:defRPr/>
            </a:pPr>
            <a:fld id="{4639238E-4C34-48F1-8AA5-06DB7EEA4A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958BE867-EBC1-4CE2-963C-3555CCE571D9}"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0E015E7C-866F-4E70-B461-3B1AE582F189}" type="datetime1">
              <a:rPr lang="en-US"/>
              <a:pPr>
                <a:defRPr/>
              </a:pPr>
              <a:t>11/14/2013</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408AB800-6F7F-4A88-9F29-A64097569846}"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EF504944-C1AE-4890-91EA-6650FD3EFD0D}" type="datetime1">
              <a:rPr lang="en-US"/>
              <a:pPr>
                <a:defRPr/>
              </a:pPr>
              <a:t>11/14/2013</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76400" y="1981200"/>
            <a:ext cx="7010400" cy="4114800"/>
          </a:xfrm>
        </p:spPr>
        <p:txBody>
          <a:bodyPr/>
          <a:lstStyle/>
          <a:p>
            <a:pPr lvl="0"/>
            <a:endParaRPr lang="en-US" noProof="0" smtClean="0"/>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75017E3E-9D3B-4698-BC35-E32BE3D086F5}"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9D227264-D3F7-4627-89B0-4D5EE32F7581}" type="datetime1">
              <a:rPr lang="en-US"/>
              <a:pPr>
                <a:defRPr/>
              </a:pPr>
              <a:t>11/14/2013</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A871C1E5-6547-4C2A-A84A-F2A2A2787394}"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4FC100BF-FD4E-4BA1-A51D-5531828F2F75}" type="datetime1">
              <a:rPr lang="en-US"/>
              <a:pPr>
                <a:defRPr/>
              </a:pPr>
              <a:t>11/14/2013</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C74091DC-0BCC-43B1-9D01-C878392F44BC}"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35FB1ADC-2368-4F17-ABBA-59B5361AA828}" type="datetime1">
              <a:rPr lang="en-US"/>
              <a:pPr>
                <a:defRPr/>
              </a:pPr>
              <a:t>11/14/2013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r>
              <a:rPr lang="en-US"/>
              <a:t>www.htctu.net</a:t>
            </a:r>
          </a:p>
        </p:txBody>
      </p:sp>
      <p:sp>
        <p:nvSpPr>
          <p:cNvPr id="5" name="Rectangle 5"/>
          <p:cNvSpPr>
            <a:spLocks noGrp="1" noChangeArrowheads="1"/>
          </p:cNvSpPr>
          <p:nvPr>
            <p:ph type="sldNum" sz="quarter" idx="11"/>
          </p:nvPr>
        </p:nvSpPr>
        <p:spPr>
          <a:ln/>
        </p:spPr>
        <p:txBody>
          <a:bodyPr/>
          <a:lstStyle>
            <a:lvl1pPr>
              <a:defRPr/>
            </a:lvl1pPr>
          </a:lstStyle>
          <a:p>
            <a:pPr>
              <a:defRPr/>
            </a:pPr>
            <a:fld id="{F74A6D5D-EC90-4FBB-B10A-F5A06C2C9730}"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fld id="{79FCC67A-33A6-49AF-99A8-3321A9AB7DBA}" type="datetime1">
              <a:rPr lang="en-US"/>
              <a:pPr>
                <a:defRPr/>
              </a:pPr>
              <a:t>11/14/2013</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a:t>www.htctu.net</a:t>
            </a:r>
          </a:p>
        </p:txBody>
      </p:sp>
      <p:sp>
        <p:nvSpPr>
          <p:cNvPr id="6" name="Rectangle 5"/>
          <p:cNvSpPr>
            <a:spLocks noGrp="1" noChangeArrowheads="1"/>
          </p:cNvSpPr>
          <p:nvPr>
            <p:ph type="sldNum" sz="quarter" idx="11"/>
          </p:nvPr>
        </p:nvSpPr>
        <p:spPr>
          <a:ln/>
        </p:spPr>
        <p:txBody>
          <a:bodyPr/>
          <a:lstStyle>
            <a:lvl1pPr>
              <a:defRPr/>
            </a:lvl1pPr>
          </a:lstStyle>
          <a:p>
            <a:pPr>
              <a:defRPr/>
            </a:pPr>
            <a:fld id="{9AFE4C3E-4031-4AC3-817A-3F2370940BD1}"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fld id="{06A706DF-BB54-487F-8E96-1ACC89D73C50}" type="datetime1">
              <a:rPr lang="en-US"/>
              <a:pPr>
                <a:defRPr/>
              </a:pPr>
              <a:t>11/14/2013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r>
              <a:rPr lang="en-US"/>
              <a:t>www.htctu.net</a:t>
            </a:r>
          </a:p>
        </p:txBody>
      </p:sp>
      <p:sp>
        <p:nvSpPr>
          <p:cNvPr id="8" name="Rectangle 5"/>
          <p:cNvSpPr>
            <a:spLocks noGrp="1" noChangeArrowheads="1"/>
          </p:cNvSpPr>
          <p:nvPr>
            <p:ph type="sldNum" sz="quarter" idx="11"/>
          </p:nvPr>
        </p:nvSpPr>
        <p:spPr>
          <a:ln/>
        </p:spPr>
        <p:txBody>
          <a:bodyPr/>
          <a:lstStyle>
            <a:lvl1pPr>
              <a:defRPr/>
            </a:lvl1pPr>
          </a:lstStyle>
          <a:p>
            <a:pPr>
              <a:defRPr/>
            </a:pPr>
            <a:fld id="{828D87BA-B18E-4382-AF0D-504E4B1FB331}"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fld id="{C735606B-DA67-4191-8CA9-460012B35C7A}" type="datetime1">
              <a:rPr lang="en-US"/>
              <a:pPr>
                <a:defRPr/>
              </a:pPr>
              <a:t>11/14/2013</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r>
              <a:rPr lang="en-US"/>
              <a:t>www.htctu.net</a:t>
            </a:r>
          </a:p>
        </p:txBody>
      </p:sp>
      <p:sp>
        <p:nvSpPr>
          <p:cNvPr id="4" name="Rectangle 5"/>
          <p:cNvSpPr>
            <a:spLocks noGrp="1" noChangeArrowheads="1"/>
          </p:cNvSpPr>
          <p:nvPr>
            <p:ph type="sldNum" sz="quarter" idx="11"/>
          </p:nvPr>
        </p:nvSpPr>
        <p:spPr>
          <a:ln/>
        </p:spPr>
        <p:txBody>
          <a:bodyPr/>
          <a:lstStyle>
            <a:lvl1pPr>
              <a:defRPr/>
            </a:lvl1pPr>
          </a:lstStyle>
          <a:p>
            <a:pPr>
              <a:defRPr/>
            </a:pPr>
            <a:fld id="{BA0F5528-BDD1-4C7A-B3CD-AD19A300CF14}"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fld id="{C965A6E8-28F9-4FD1-A96F-8B022A392B92}" type="datetime1">
              <a:rPr lang="en-US"/>
              <a:pPr>
                <a:defRPr/>
              </a:pPr>
              <a:t>11/14/2013</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en-US"/>
              <a:t>www.htctu.net</a:t>
            </a:r>
          </a:p>
        </p:txBody>
      </p:sp>
      <p:sp>
        <p:nvSpPr>
          <p:cNvPr id="3" name="Rectangle 5"/>
          <p:cNvSpPr>
            <a:spLocks noGrp="1" noChangeArrowheads="1"/>
          </p:cNvSpPr>
          <p:nvPr>
            <p:ph type="sldNum" sz="quarter" idx="11"/>
          </p:nvPr>
        </p:nvSpPr>
        <p:spPr>
          <a:ln/>
        </p:spPr>
        <p:txBody>
          <a:bodyPr/>
          <a:lstStyle>
            <a:lvl1pPr>
              <a:defRPr/>
            </a:lvl1pPr>
          </a:lstStyle>
          <a:p>
            <a:pPr>
              <a:defRPr/>
            </a:pPr>
            <a:fld id="{841020EB-5B4F-4B14-92B3-9FCCB84C6BCE}"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fld id="{6A54F7D8-990D-4D23-9D99-7F34AF2D093A}" type="datetime1">
              <a:rPr lang="en-US"/>
              <a:pPr>
                <a:defRPr/>
              </a:pPr>
              <a:t>11/14/2013</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www.htctu.net</a:t>
            </a:r>
          </a:p>
        </p:txBody>
      </p:sp>
      <p:sp>
        <p:nvSpPr>
          <p:cNvPr id="6" name="Rectangle 5"/>
          <p:cNvSpPr>
            <a:spLocks noGrp="1" noChangeArrowheads="1"/>
          </p:cNvSpPr>
          <p:nvPr>
            <p:ph type="sldNum" sz="quarter" idx="11"/>
          </p:nvPr>
        </p:nvSpPr>
        <p:spPr>
          <a:ln/>
        </p:spPr>
        <p:txBody>
          <a:bodyPr/>
          <a:lstStyle>
            <a:lvl1pPr>
              <a:defRPr/>
            </a:lvl1pPr>
          </a:lstStyle>
          <a:p>
            <a:pPr>
              <a:defRPr/>
            </a:pPr>
            <a:fld id="{600DDFFA-74B4-496E-91B6-F9E73419398E}"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fld id="{FA894F7D-8D85-4F15-8E7A-FA6BF53F1AF1}" type="datetime1">
              <a:rPr lang="en-US"/>
              <a:pPr>
                <a:defRPr/>
              </a:pPr>
              <a:t>11/14/2013</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t>www.htctu.net</a:t>
            </a:r>
          </a:p>
        </p:txBody>
      </p:sp>
      <p:sp>
        <p:nvSpPr>
          <p:cNvPr id="6" name="Rectangle 5"/>
          <p:cNvSpPr>
            <a:spLocks noGrp="1" noChangeArrowheads="1"/>
          </p:cNvSpPr>
          <p:nvPr>
            <p:ph type="sldNum" sz="quarter" idx="11"/>
          </p:nvPr>
        </p:nvSpPr>
        <p:spPr>
          <a:ln/>
        </p:spPr>
        <p:txBody>
          <a:bodyPr/>
          <a:lstStyle>
            <a:lvl1pPr>
              <a:defRPr/>
            </a:lvl1pPr>
          </a:lstStyle>
          <a:p>
            <a:pPr>
              <a:defRPr/>
            </a:pPr>
            <a:fld id="{AD2750D1-E029-4860-BCE1-BF8D2A3A9282}"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fld id="{14417C27-30D5-422E-B30A-4BE1F5208C2B}" type="datetime1">
              <a:rPr lang="en-US"/>
              <a:pPr>
                <a:defRPr/>
              </a:pPr>
              <a:t>11/14/2013</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866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r>
              <a:rPr lang="en-US"/>
              <a:t>www.htctu.net</a:t>
            </a:r>
          </a:p>
        </p:txBody>
      </p:sp>
      <p:sp>
        <p:nvSpPr>
          <p:cNvPr id="19866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2"/>
                </a:solidFill>
                <a:cs typeface="+mn-cs"/>
              </a:defRPr>
            </a:lvl1pPr>
          </a:lstStyle>
          <a:p>
            <a:pPr>
              <a:defRPr/>
            </a:pPr>
            <a:fld id="{C0CBE711-7E03-4645-9A36-82EEABCF3F3A}" type="slidenum">
              <a:rPr lang="en-US"/>
              <a:pPr>
                <a:defRPr/>
              </a:pPr>
              <a:t>‹#›</a:t>
            </a:fld>
            <a:endParaRPr lang="en-US"/>
          </a:p>
        </p:txBody>
      </p:sp>
      <p:sp>
        <p:nvSpPr>
          <p:cNvPr id="198662"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eaLnBrk="0" hangingPunct="0">
              <a:defRPr/>
            </a:pPr>
            <a:endParaRPr lang="en-US">
              <a:cs typeface="+mn-cs"/>
            </a:endParaRPr>
          </a:p>
        </p:txBody>
      </p:sp>
      <p:sp>
        <p:nvSpPr>
          <p:cNvPr id="198663"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eaLnBrk="0" hangingPunct="0">
              <a:defRPr/>
            </a:pPr>
            <a:endParaRPr lang="en-US">
              <a:cs typeface="+mn-cs"/>
            </a:endParaRPr>
          </a:p>
        </p:txBody>
      </p:sp>
      <p:grpSp>
        <p:nvGrpSpPr>
          <p:cNvPr id="1032" name="Group 8"/>
          <p:cNvGrpSpPr>
            <a:grpSpLocks/>
          </p:cNvGrpSpPr>
          <p:nvPr/>
        </p:nvGrpSpPr>
        <p:grpSpPr bwMode="auto">
          <a:xfrm>
            <a:off x="228600" y="457200"/>
            <a:ext cx="1246188" cy="1371600"/>
            <a:chOff x="144" y="288"/>
            <a:chExt cx="785" cy="864"/>
          </a:xfrm>
        </p:grpSpPr>
        <p:sp>
          <p:nvSpPr>
            <p:cNvPr id="198665"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98666"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67"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68"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69"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0"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1"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2"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eaLnBrk="0" hangingPunct="0">
                <a:defRPr/>
              </a:pPr>
              <a:endParaRPr lang="en-US">
                <a:cs typeface="+mn-cs"/>
              </a:endParaRPr>
            </a:p>
          </p:txBody>
        </p:sp>
        <p:sp>
          <p:nvSpPr>
            <p:cNvPr id="198673"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98674"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eaLnBrk="0" hangingPunct="0">
                <a:defRPr/>
              </a:pPr>
              <a:endParaRPr lang="en-US">
                <a:cs typeface="+mn-cs"/>
              </a:endParaRPr>
            </a:p>
          </p:txBody>
        </p:sp>
        <p:sp>
          <p:nvSpPr>
            <p:cNvPr id="198675"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98676"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sp>
          <p:nvSpPr>
            <p:cNvPr id="198677"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eaLnBrk="0" hangingPunct="0">
                <a:defRPr/>
              </a:pPr>
              <a:endParaRPr lang="en-US">
                <a:cs typeface="+mn-cs"/>
              </a:endParaRPr>
            </a:p>
          </p:txBody>
        </p:sp>
      </p:grpSp>
      <p:sp>
        <p:nvSpPr>
          <p:cNvPr id="198678"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cs typeface="+mn-cs"/>
              </a:defRPr>
            </a:lvl1pPr>
          </a:lstStyle>
          <a:p>
            <a:pPr>
              <a:defRPr/>
            </a:pPr>
            <a:fld id="{52691E5B-D833-4894-82E8-4C63FED43D86}" type="datetime1">
              <a:rPr lang="en-US"/>
              <a:pPr>
                <a:defRPr/>
              </a:pPr>
              <a:t>11/14/2013</a:t>
            </a:fld>
            <a:endParaRPr lang="en-US"/>
          </a:p>
        </p:txBody>
      </p:sp>
    </p:spTree>
  </p:cSld>
  <p:clrMap bg1="dk2" tx1="lt1" bg2="dk1"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60" r:id="rId12"/>
    <p:sldLayoutId id="2147483659" r:id="rId13"/>
  </p:sldLayoutIdLst>
  <p:hf hdr="0"/>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2819400" y="1371600"/>
            <a:ext cx="6096000" cy="2286000"/>
          </a:xfrm>
        </p:spPr>
        <p:txBody>
          <a:bodyPr/>
          <a:lstStyle/>
          <a:p>
            <a:pPr eaLnBrk="1" hangingPunct="1"/>
            <a:r>
              <a:rPr lang="en-US" smtClean="0"/>
              <a:t>Strategy for Legal Compliance:</a:t>
            </a:r>
            <a:br>
              <a:rPr lang="en-US" smtClean="0"/>
            </a:br>
            <a:r>
              <a:rPr lang="en-US" smtClean="0"/>
              <a:t>Section 504 &amp; 508</a:t>
            </a:r>
          </a:p>
        </p:txBody>
      </p:sp>
      <p:sp>
        <p:nvSpPr>
          <p:cNvPr id="17410" name="Rectangle 3"/>
          <p:cNvSpPr>
            <a:spLocks noGrp="1" noChangeArrowheads="1"/>
          </p:cNvSpPr>
          <p:nvPr>
            <p:ph type="subTitle" idx="1"/>
          </p:nvPr>
        </p:nvSpPr>
        <p:spPr/>
        <p:txBody>
          <a:bodyPr/>
          <a:lstStyle/>
          <a:p>
            <a:pPr eaLnBrk="1" hangingPunct="1">
              <a:lnSpc>
                <a:spcPct val="80000"/>
              </a:lnSpc>
            </a:pPr>
            <a:r>
              <a:rPr lang="en-US" sz="2400" smtClean="0"/>
              <a:t>Gaeir Dietrich </a:t>
            </a:r>
            <a:r>
              <a:rPr lang="en-US" sz="2400" smtClean="0">
                <a:cs typeface="Arial" charset="0"/>
                <a:sym typeface="Symbol" pitchFamily="18" charset="2"/>
              </a:rPr>
              <a:t> Director </a:t>
            </a:r>
            <a:r>
              <a:rPr lang="en-US" sz="2400" smtClean="0"/>
              <a:t/>
            </a:r>
            <a:br>
              <a:rPr lang="en-US" sz="2400" smtClean="0"/>
            </a:br>
            <a:endParaRPr lang="en-US" sz="2400" smtClean="0"/>
          </a:p>
          <a:p>
            <a:pPr eaLnBrk="1" hangingPunct="1">
              <a:lnSpc>
                <a:spcPct val="80000"/>
              </a:lnSpc>
            </a:pPr>
            <a:r>
              <a:rPr lang="en-US" sz="2400" smtClean="0"/>
              <a:t>High Tech Center Training Unit</a:t>
            </a:r>
            <a:br>
              <a:rPr lang="en-US" sz="2400" smtClean="0"/>
            </a:br>
            <a:r>
              <a:rPr lang="en-US" sz="2400" smtClean="0"/>
              <a:t>of the California Community Colleges</a:t>
            </a:r>
          </a:p>
        </p:txBody>
      </p:sp>
      <p:sp>
        <p:nvSpPr>
          <p:cNvPr id="17411" name="Date Placeholder 1"/>
          <p:cNvSpPr>
            <a:spLocks noGrp="1"/>
          </p:cNvSpPr>
          <p:nvPr>
            <p:ph type="dt" sz="quarter" idx="10"/>
          </p:nvPr>
        </p:nvSpPr>
        <p:spPr>
          <a:noFill/>
        </p:spPr>
        <p:txBody>
          <a:bodyPr/>
          <a:lstStyle/>
          <a:p>
            <a:fld id="{7CD4676B-B0BE-4EF8-9CAC-0B3CA46E19F7}" type="datetime1">
              <a:rPr lang="en-US" smtClean="0">
                <a:cs typeface="Arial" charset="0"/>
              </a:rPr>
              <a:pPr/>
              <a:t>11/14/2013</a:t>
            </a:fld>
            <a:endParaRPr lang="en-US" smtClean="0">
              <a:cs typeface="Arial" charset="0"/>
            </a:endParaRPr>
          </a:p>
        </p:txBody>
      </p:sp>
      <p:sp>
        <p:nvSpPr>
          <p:cNvPr id="17412" name="Footer Placeholder 2"/>
          <p:cNvSpPr>
            <a:spLocks noGrp="1"/>
          </p:cNvSpPr>
          <p:nvPr>
            <p:ph type="ftr" sz="quarter" idx="11"/>
          </p:nvPr>
        </p:nvSpPr>
        <p:spPr>
          <a:noFill/>
        </p:spPr>
        <p:txBody>
          <a:bodyPr/>
          <a:lstStyle/>
          <a:p>
            <a:r>
              <a:rPr lang="en-US"/>
              <a:t>www.htctu.net</a:t>
            </a:r>
          </a:p>
        </p:txBody>
      </p:sp>
      <p:sp>
        <p:nvSpPr>
          <p:cNvPr id="17413" name="Slide Number Placeholder 3"/>
          <p:cNvSpPr>
            <a:spLocks noGrp="1"/>
          </p:cNvSpPr>
          <p:nvPr>
            <p:ph type="sldNum" sz="quarter" idx="12"/>
          </p:nvPr>
        </p:nvSpPr>
        <p:spPr>
          <a:noFill/>
        </p:spPr>
        <p:txBody>
          <a:bodyPr/>
          <a:lstStyle/>
          <a:p>
            <a:fld id="{8457F876-3984-45D0-B9E0-3F598CF0F919}" type="slidenum">
              <a:rPr lang="en-US" smtClean="0">
                <a:cs typeface="Arial" charset="0"/>
              </a:rPr>
              <a:pPr/>
              <a:t>1</a:t>
            </a:fld>
            <a:endParaRPr lang="en-US" smtClean="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r>
              <a:rPr lang="en-US" smtClean="0"/>
              <a:t>Potential Areas of Inequality</a:t>
            </a:r>
          </a:p>
        </p:txBody>
      </p:sp>
      <p:sp>
        <p:nvSpPr>
          <p:cNvPr id="29698" name="Content Placeholder 2"/>
          <p:cNvSpPr>
            <a:spLocks noGrp="1"/>
          </p:cNvSpPr>
          <p:nvPr>
            <p:ph idx="4294967295"/>
          </p:nvPr>
        </p:nvSpPr>
        <p:spPr/>
        <p:txBody>
          <a:bodyPr/>
          <a:lstStyle/>
          <a:p>
            <a:r>
              <a:rPr lang="en-US" smtClean="0"/>
              <a:t>Learning management systems</a:t>
            </a:r>
          </a:p>
          <a:p>
            <a:r>
              <a:rPr lang="en-US" smtClean="0"/>
              <a:t>Distance ed courses</a:t>
            </a:r>
          </a:p>
          <a:p>
            <a:r>
              <a:rPr lang="en-US" smtClean="0"/>
              <a:t>Software in campus labs</a:t>
            </a:r>
          </a:p>
          <a:p>
            <a:r>
              <a:rPr lang="en-US" smtClean="0"/>
              <a:t>Online books</a:t>
            </a:r>
          </a:p>
          <a:p>
            <a:r>
              <a:rPr lang="en-US" smtClean="0"/>
              <a:t>OER materials </a:t>
            </a:r>
          </a:p>
          <a:p>
            <a:endParaRPr lang="en-US" smtClean="0"/>
          </a:p>
        </p:txBody>
      </p:sp>
      <p:sp>
        <p:nvSpPr>
          <p:cNvPr id="2969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970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970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4A328412-A14F-432C-868E-95ABEFE0E6FD}" type="slidenum">
              <a:rPr lang="en-US" sz="1200">
                <a:solidFill>
                  <a:schemeClr val="tx2"/>
                </a:solidFill>
              </a:rPr>
              <a:pPr algn="r"/>
              <a:t>10</a:t>
            </a:fld>
            <a:endParaRPr lang="en-US" sz="120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ctrTitle" idx="4294967295"/>
          </p:nvPr>
        </p:nvSpPr>
        <p:spPr>
          <a:xfrm>
            <a:off x="2819400" y="2130425"/>
            <a:ext cx="5638800" cy="1470025"/>
          </a:xfrm>
        </p:spPr>
        <p:txBody>
          <a:bodyPr/>
          <a:lstStyle/>
          <a:p>
            <a:r>
              <a:rPr lang="en-US" smtClean="0"/>
              <a:t>Legal Background</a:t>
            </a:r>
          </a:p>
        </p:txBody>
      </p:sp>
      <p:sp>
        <p:nvSpPr>
          <p:cNvPr id="30722" name="Rectangle 5"/>
          <p:cNvSpPr>
            <a:spLocks noGrp="1" noChangeArrowheads="1"/>
          </p:cNvSpPr>
          <p:nvPr>
            <p:ph type="subTitle" idx="4294967295"/>
          </p:nvPr>
        </p:nvSpPr>
        <p:spPr>
          <a:xfrm>
            <a:off x="3200400" y="4114800"/>
            <a:ext cx="4419600" cy="1295400"/>
          </a:xfrm>
        </p:spPr>
        <p:txBody>
          <a:bodyPr/>
          <a:lstStyle/>
          <a:p>
            <a:pPr marL="0" indent="0">
              <a:buFont typeface="Wingdings" pitchFamily="2" charset="2"/>
              <a:buNone/>
            </a:pPr>
            <a:r>
              <a:rPr lang="en-US" smtClean="0"/>
              <a:t>Understanding the Framework</a:t>
            </a:r>
          </a:p>
        </p:txBody>
      </p:sp>
      <p:sp>
        <p:nvSpPr>
          <p:cNvPr id="30723" name="Date Placeholder 1"/>
          <p:cNvSpPr>
            <a:spLocks noGrp="1"/>
          </p:cNvSpPr>
          <p:nvPr>
            <p:ph type="dt" sz="quarter" idx="10"/>
          </p:nvPr>
        </p:nvSpPr>
        <p:spPr>
          <a:noFill/>
        </p:spPr>
        <p:txBody>
          <a:bodyPr/>
          <a:lstStyle/>
          <a:p>
            <a:fld id="{B4DE83CD-E6D4-4E50-8D16-453D4EC30B48}" type="datetime1">
              <a:rPr lang="en-US" smtClean="0">
                <a:cs typeface="Arial" charset="0"/>
              </a:rPr>
              <a:pPr/>
              <a:t>11/14/2013</a:t>
            </a:fld>
            <a:endParaRPr lang="en-US" smtClean="0">
              <a:cs typeface="Arial" charset="0"/>
            </a:endParaRPr>
          </a:p>
        </p:txBody>
      </p:sp>
      <p:sp>
        <p:nvSpPr>
          <p:cNvPr id="30724" name="Footer Placeholder 2"/>
          <p:cNvSpPr>
            <a:spLocks noGrp="1"/>
          </p:cNvSpPr>
          <p:nvPr>
            <p:ph type="ftr" sz="quarter" idx="11"/>
          </p:nvPr>
        </p:nvSpPr>
        <p:spPr>
          <a:noFill/>
        </p:spPr>
        <p:txBody>
          <a:bodyPr/>
          <a:lstStyle/>
          <a:p>
            <a:r>
              <a:rPr lang="en-US"/>
              <a:t>www.htctu.net</a:t>
            </a:r>
          </a:p>
        </p:txBody>
      </p:sp>
      <p:sp>
        <p:nvSpPr>
          <p:cNvPr id="30725" name="Slide Number Placeholder 3"/>
          <p:cNvSpPr>
            <a:spLocks noGrp="1"/>
          </p:cNvSpPr>
          <p:nvPr>
            <p:ph type="sldNum" sz="quarter" idx="12"/>
          </p:nvPr>
        </p:nvSpPr>
        <p:spPr>
          <a:noFill/>
        </p:spPr>
        <p:txBody>
          <a:bodyPr/>
          <a:lstStyle/>
          <a:p>
            <a:fld id="{F3E62F4E-8655-4145-B8F7-9592DCDA1544}" type="slidenum">
              <a:rPr lang="en-US" smtClean="0">
                <a:cs typeface="Arial" charset="0"/>
              </a:rPr>
              <a:pPr/>
              <a:t>11</a:t>
            </a:fld>
            <a:endParaRPr lang="en-US" smtClean="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r>
              <a:rPr lang="en-US" smtClean="0"/>
              <a:t>Various Laws Apply</a:t>
            </a:r>
          </a:p>
        </p:txBody>
      </p:sp>
      <p:sp>
        <p:nvSpPr>
          <p:cNvPr id="31746" name="Rectangle 3"/>
          <p:cNvSpPr>
            <a:spLocks noGrp="1" noChangeArrowheads="1"/>
          </p:cNvSpPr>
          <p:nvPr>
            <p:ph type="body" idx="4294967295"/>
          </p:nvPr>
        </p:nvSpPr>
        <p:spPr/>
        <p:txBody>
          <a:bodyPr/>
          <a:lstStyle/>
          <a:p>
            <a:r>
              <a:rPr lang="en-US" smtClean="0"/>
              <a:t>ADA (Americans with Disabilities Act)</a:t>
            </a:r>
          </a:p>
          <a:p>
            <a:pPr lvl="1"/>
            <a:r>
              <a:rPr lang="en-US" smtClean="0"/>
              <a:t>Title II (public colleges/universities)</a:t>
            </a:r>
          </a:p>
          <a:p>
            <a:pPr lvl="1"/>
            <a:r>
              <a:rPr lang="en-US" smtClean="0"/>
              <a:t>Title III (private colleges/universities)</a:t>
            </a:r>
          </a:p>
          <a:p>
            <a:r>
              <a:rPr lang="en-US" smtClean="0"/>
              <a:t>Rehabilitation Act</a:t>
            </a:r>
          </a:p>
          <a:p>
            <a:pPr lvl="1"/>
            <a:r>
              <a:rPr lang="en-US" smtClean="0"/>
              <a:t>Section 504 </a:t>
            </a:r>
          </a:p>
          <a:p>
            <a:pPr lvl="1"/>
            <a:r>
              <a:rPr lang="en-US" smtClean="0"/>
              <a:t>Section 508</a:t>
            </a:r>
          </a:p>
          <a:p>
            <a:r>
              <a:rPr lang="en-US" smtClean="0"/>
              <a:t>State laws</a:t>
            </a:r>
          </a:p>
          <a:p>
            <a:pPr lvl="1"/>
            <a:r>
              <a:rPr lang="en-US" smtClean="0"/>
              <a:t>Title 5, SB 105, AB 422, etc.</a:t>
            </a:r>
          </a:p>
        </p:txBody>
      </p:sp>
      <p:sp>
        <p:nvSpPr>
          <p:cNvPr id="3174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fld id="{CBBD221E-825D-4866-B3BE-DCEC1F7187DE}" type="datetime1">
              <a:rPr lang="en-US" sz="1200">
                <a:solidFill>
                  <a:schemeClr val="tx2"/>
                </a:solidFill>
              </a:rPr>
              <a:pPr/>
              <a:t>11/14/2013</a:t>
            </a:fld>
            <a:endParaRPr lang="en-US" sz="1200">
              <a:solidFill>
                <a:schemeClr val="tx2"/>
              </a:solidFill>
            </a:endParaRPr>
          </a:p>
        </p:txBody>
      </p:sp>
      <p:sp>
        <p:nvSpPr>
          <p:cNvPr id="3174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3174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94413CA0-E7CD-4595-A486-D39DF438673F}" type="slidenum">
              <a:rPr lang="en-US" sz="1200">
                <a:solidFill>
                  <a:schemeClr val="tx2"/>
                </a:solidFill>
              </a:rPr>
              <a:pPr algn="r"/>
              <a:t>12</a:t>
            </a:fld>
            <a:endParaRPr lang="en-US" sz="120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mtClean="0"/>
              <a:t>Focus on Two</a:t>
            </a:r>
          </a:p>
        </p:txBody>
      </p:sp>
      <p:sp>
        <p:nvSpPr>
          <p:cNvPr id="32770" name="Rectangle 3"/>
          <p:cNvSpPr>
            <a:spLocks noGrp="1" noChangeArrowheads="1"/>
          </p:cNvSpPr>
          <p:nvPr>
            <p:ph type="body" idx="1"/>
          </p:nvPr>
        </p:nvSpPr>
        <p:spPr>
          <a:xfrm>
            <a:off x="1524000" y="1981200"/>
            <a:ext cx="7162800" cy="4114800"/>
          </a:xfrm>
        </p:spPr>
        <p:txBody>
          <a:bodyPr/>
          <a:lstStyle/>
          <a:p>
            <a:pPr>
              <a:lnSpc>
                <a:spcPct val="90000"/>
              </a:lnSpc>
            </a:pPr>
            <a:r>
              <a:rPr lang="en-US" smtClean="0"/>
              <a:t>Both from Rehabilitation Act of 1973, as Amended</a:t>
            </a:r>
          </a:p>
          <a:p>
            <a:pPr>
              <a:lnSpc>
                <a:spcPct val="90000"/>
              </a:lnSpc>
            </a:pPr>
            <a:r>
              <a:rPr lang="en-US" smtClean="0"/>
              <a:t>Section 504</a:t>
            </a:r>
          </a:p>
          <a:p>
            <a:pPr lvl="1">
              <a:lnSpc>
                <a:spcPct val="90000"/>
              </a:lnSpc>
            </a:pPr>
            <a:r>
              <a:rPr lang="en-US" smtClean="0"/>
              <a:t>Applies due to federal law</a:t>
            </a:r>
          </a:p>
          <a:p>
            <a:pPr lvl="1">
              <a:lnSpc>
                <a:spcPct val="90000"/>
              </a:lnSpc>
            </a:pPr>
            <a:r>
              <a:rPr lang="en-US" smtClean="0"/>
              <a:t>Applies to all colleges that accept federal funds</a:t>
            </a:r>
          </a:p>
          <a:p>
            <a:pPr>
              <a:lnSpc>
                <a:spcPct val="90000"/>
              </a:lnSpc>
            </a:pPr>
            <a:r>
              <a:rPr lang="en-US" smtClean="0"/>
              <a:t>Section 508</a:t>
            </a:r>
          </a:p>
          <a:p>
            <a:pPr lvl="1">
              <a:lnSpc>
                <a:spcPct val="90000"/>
              </a:lnSpc>
            </a:pPr>
            <a:r>
              <a:rPr lang="en-US" smtClean="0"/>
              <a:t>Applies due to state law (SB 105)</a:t>
            </a:r>
          </a:p>
          <a:p>
            <a:pPr lvl="1">
              <a:lnSpc>
                <a:spcPct val="90000"/>
              </a:lnSpc>
            </a:pPr>
            <a:r>
              <a:rPr lang="en-US" smtClean="0"/>
              <a:t>Applies to all state entities—including CCCs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t>Section 504</a:t>
            </a:r>
          </a:p>
        </p:txBody>
      </p:sp>
      <p:sp>
        <p:nvSpPr>
          <p:cNvPr id="33794" name="Rectangle 3"/>
          <p:cNvSpPr>
            <a:spLocks noGrp="1" noChangeArrowheads="1"/>
          </p:cNvSpPr>
          <p:nvPr>
            <p:ph type="body" idx="1"/>
          </p:nvPr>
        </p:nvSpPr>
        <p:spPr/>
        <p:txBody>
          <a:bodyPr/>
          <a:lstStyle/>
          <a:p>
            <a:r>
              <a:rPr lang="en-US" sz="3000" smtClean="0"/>
              <a:t>Auxiliary aids and services are provided to allow full participation by disabled student</a:t>
            </a:r>
          </a:p>
          <a:p>
            <a:endParaRPr lang="en-US" sz="3000" smtClean="0"/>
          </a:p>
          <a:p>
            <a:r>
              <a:rPr lang="en-US" sz="3200" smtClean="0"/>
              <a:t>Accommodation model</a:t>
            </a:r>
          </a:p>
          <a:p>
            <a:pPr lvl="1"/>
            <a:r>
              <a:rPr lang="en-US" sz="2900" smtClean="0"/>
              <a:t>i.e., if it doesn’t work for a student fix it for that student</a:t>
            </a:r>
          </a:p>
        </p:txBody>
      </p:sp>
      <p:sp>
        <p:nvSpPr>
          <p:cNvPr id="33795" name="Date Placeholder 1"/>
          <p:cNvSpPr>
            <a:spLocks noGrp="1"/>
          </p:cNvSpPr>
          <p:nvPr>
            <p:ph type="dt" sz="quarter" idx="12"/>
          </p:nvPr>
        </p:nvSpPr>
        <p:spPr>
          <a:noFill/>
        </p:spPr>
        <p:txBody>
          <a:bodyPr/>
          <a:lstStyle/>
          <a:p>
            <a:fld id="{099C270D-4D20-4DE7-A0DD-E861401C9E22}" type="datetime1">
              <a:rPr lang="en-US" smtClean="0">
                <a:cs typeface="Arial" charset="0"/>
              </a:rPr>
              <a:pPr/>
              <a:t>11/14/2013</a:t>
            </a:fld>
            <a:endParaRPr lang="en-US" smtClean="0">
              <a:cs typeface="Arial" charset="0"/>
            </a:endParaRPr>
          </a:p>
        </p:txBody>
      </p:sp>
      <p:sp>
        <p:nvSpPr>
          <p:cNvPr id="33796" name="Footer Placeholder 2"/>
          <p:cNvSpPr>
            <a:spLocks noGrp="1"/>
          </p:cNvSpPr>
          <p:nvPr>
            <p:ph type="ftr" sz="quarter" idx="10"/>
          </p:nvPr>
        </p:nvSpPr>
        <p:spPr>
          <a:noFill/>
        </p:spPr>
        <p:txBody>
          <a:bodyPr/>
          <a:lstStyle/>
          <a:p>
            <a:r>
              <a:rPr lang="en-US"/>
              <a:t>www.htctu.net</a:t>
            </a:r>
          </a:p>
        </p:txBody>
      </p:sp>
      <p:sp>
        <p:nvSpPr>
          <p:cNvPr id="33797" name="Slide Number Placeholder 3"/>
          <p:cNvSpPr>
            <a:spLocks noGrp="1"/>
          </p:cNvSpPr>
          <p:nvPr>
            <p:ph type="sldNum" sz="quarter" idx="11"/>
          </p:nvPr>
        </p:nvSpPr>
        <p:spPr>
          <a:noFill/>
        </p:spPr>
        <p:txBody>
          <a:bodyPr/>
          <a:lstStyle/>
          <a:p>
            <a:fld id="{34C0182F-77CC-4A4C-8584-749A880D87D3}" type="slidenum">
              <a:rPr lang="en-US" smtClean="0">
                <a:cs typeface="Arial" charset="0"/>
              </a:rPr>
              <a:pPr/>
              <a:t>14</a:t>
            </a:fld>
            <a:endParaRPr lang="en-US" smtClean="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mtClean="0"/>
              <a:t>Section 508</a:t>
            </a:r>
          </a:p>
        </p:txBody>
      </p:sp>
      <p:sp>
        <p:nvSpPr>
          <p:cNvPr id="34818" name="Rectangle 3"/>
          <p:cNvSpPr>
            <a:spLocks noGrp="1" noChangeArrowheads="1"/>
          </p:cNvSpPr>
          <p:nvPr>
            <p:ph type="body" idx="1"/>
          </p:nvPr>
        </p:nvSpPr>
        <p:spPr/>
        <p:txBody>
          <a:bodyPr/>
          <a:lstStyle/>
          <a:p>
            <a:pPr eaLnBrk="1" hangingPunct="1"/>
            <a:r>
              <a:rPr lang="en-US" sz="3200" smtClean="0"/>
              <a:t>Applies to all Electronic and Information Technology (E&amp;IT)</a:t>
            </a:r>
          </a:p>
          <a:p>
            <a:pPr lvl="1" eaLnBrk="1" hangingPunct="1"/>
            <a:r>
              <a:rPr lang="en-US" sz="2900" smtClean="0"/>
              <a:t>AKA Information and Communication Technology (ICT)</a:t>
            </a:r>
          </a:p>
          <a:p>
            <a:pPr eaLnBrk="1" hangingPunct="1"/>
            <a:endParaRPr lang="en-US" sz="3200" smtClean="0"/>
          </a:p>
          <a:p>
            <a:pPr eaLnBrk="1" hangingPunct="1"/>
            <a:r>
              <a:rPr lang="en-US" sz="3200" smtClean="0"/>
              <a:t>Access model</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ctrTitle" idx="4294967295"/>
          </p:nvPr>
        </p:nvSpPr>
        <p:spPr>
          <a:xfrm>
            <a:off x="2819400" y="2130425"/>
            <a:ext cx="5638800" cy="1470025"/>
          </a:xfrm>
        </p:spPr>
        <p:txBody>
          <a:bodyPr/>
          <a:lstStyle/>
          <a:p>
            <a:r>
              <a:rPr lang="en-US" smtClean="0"/>
              <a:t>Section 504 vs.</a:t>
            </a:r>
            <a:br>
              <a:rPr lang="en-US" smtClean="0"/>
            </a:br>
            <a:r>
              <a:rPr lang="en-US" smtClean="0"/>
              <a:t>Section 508</a:t>
            </a:r>
          </a:p>
        </p:txBody>
      </p:sp>
      <p:sp>
        <p:nvSpPr>
          <p:cNvPr id="39938" name="Rectangle 5"/>
          <p:cNvSpPr>
            <a:spLocks noGrp="1" noChangeArrowheads="1"/>
          </p:cNvSpPr>
          <p:nvPr>
            <p:ph type="subTitle" idx="4294967295"/>
          </p:nvPr>
        </p:nvSpPr>
        <p:spPr>
          <a:xfrm>
            <a:off x="1371600" y="4495800"/>
            <a:ext cx="6400800" cy="1143000"/>
          </a:xfrm>
        </p:spPr>
        <p:txBody>
          <a:bodyPr/>
          <a:lstStyle/>
          <a:p>
            <a:pPr marL="0" indent="0">
              <a:buFont typeface="Wingdings" pitchFamily="2" charset="2"/>
              <a:buNone/>
            </a:pPr>
            <a:r>
              <a:rPr lang="en-US" smtClean="0"/>
              <a:t>One Act (Rehabilitation Act of 1973, as Amended) Two Laws</a:t>
            </a:r>
          </a:p>
        </p:txBody>
      </p:sp>
      <p:sp>
        <p:nvSpPr>
          <p:cNvPr id="39939" name="Date Placeholder 1"/>
          <p:cNvSpPr>
            <a:spLocks noGrp="1"/>
          </p:cNvSpPr>
          <p:nvPr>
            <p:ph type="dt" sz="quarter" idx="10"/>
          </p:nvPr>
        </p:nvSpPr>
        <p:spPr>
          <a:noFill/>
        </p:spPr>
        <p:txBody>
          <a:bodyPr/>
          <a:lstStyle/>
          <a:p>
            <a:fld id="{A43199EC-7645-4DE5-809D-97621C65B8A8}" type="datetime1">
              <a:rPr lang="en-US" smtClean="0">
                <a:cs typeface="Arial" charset="0"/>
              </a:rPr>
              <a:pPr/>
              <a:t>11/14/2013</a:t>
            </a:fld>
            <a:endParaRPr lang="en-US" smtClean="0">
              <a:cs typeface="Arial" charset="0"/>
            </a:endParaRPr>
          </a:p>
        </p:txBody>
      </p:sp>
      <p:sp>
        <p:nvSpPr>
          <p:cNvPr id="39940" name="Footer Placeholder 2"/>
          <p:cNvSpPr>
            <a:spLocks noGrp="1"/>
          </p:cNvSpPr>
          <p:nvPr>
            <p:ph type="ftr" sz="quarter" idx="11"/>
          </p:nvPr>
        </p:nvSpPr>
        <p:spPr>
          <a:noFill/>
        </p:spPr>
        <p:txBody>
          <a:bodyPr/>
          <a:lstStyle/>
          <a:p>
            <a:r>
              <a:rPr lang="en-US"/>
              <a:t>www.htctu.net</a:t>
            </a:r>
          </a:p>
        </p:txBody>
      </p:sp>
      <p:sp>
        <p:nvSpPr>
          <p:cNvPr id="39941" name="Slide Number Placeholder 3"/>
          <p:cNvSpPr>
            <a:spLocks noGrp="1"/>
          </p:cNvSpPr>
          <p:nvPr>
            <p:ph type="sldNum" sz="quarter" idx="12"/>
          </p:nvPr>
        </p:nvSpPr>
        <p:spPr>
          <a:noFill/>
        </p:spPr>
        <p:txBody>
          <a:bodyPr/>
          <a:lstStyle/>
          <a:p>
            <a:fld id="{D237BF40-06F2-437A-83A3-66763098EC22}" type="slidenum">
              <a:rPr lang="en-US" smtClean="0">
                <a:cs typeface="Arial" charset="0"/>
              </a:rPr>
              <a:pPr/>
              <a:t>16</a:t>
            </a:fld>
            <a:endParaRPr lang="en-US" smtClean="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en-US" smtClean="0"/>
              <a:t>Section 504 vs. Section 508</a:t>
            </a:r>
          </a:p>
        </p:txBody>
      </p:sp>
      <p:sp>
        <p:nvSpPr>
          <p:cNvPr id="41986" name="Rectangle 3"/>
          <p:cNvSpPr>
            <a:spLocks noGrp="1" noChangeArrowheads="1"/>
          </p:cNvSpPr>
          <p:nvPr>
            <p:ph type="body" idx="4294967295"/>
          </p:nvPr>
        </p:nvSpPr>
        <p:spPr/>
        <p:txBody>
          <a:bodyPr/>
          <a:lstStyle/>
          <a:p>
            <a:r>
              <a:rPr lang="en-US" sz="3200" smtClean="0"/>
              <a:t>Section 504 addresses individuals</a:t>
            </a:r>
            <a:r>
              <a:rPr lang="ja-JP" altLang="en-US" sz="3200" smtClean="0">
                <a:ea typeface="ＭＳ Ｐゴシック"/>
                <a:cs typeface="ＭＳ Ｐゴシック"/>
              </a:rPr>
              <a:t>’</a:t>
            </a:r>
            <a:r>
              <a:rPr lang="en-US" sz="3200" smtClean="0"/>
              <a:t> needs for auxiliary aids and services (accommodations).</a:t>
            </a:r>
          </a:p>
          <a:p>
            <a:endParaRPr lang="en-US" sz="3200" smtClean="0"/>
          </a:p>
          <a:p>
            <a:r>
              <a:rPr lang="en-US" sz="3200" smtClean="0"/>
              <a:t>Section 508 addresses the infrastructure that allows access. </a:t>
            </a:r>
          </a:p>
          <a:p>
            <a:pPr>
              <a:buFont typeface="Wingdings" pitchFamily="2" charset="2"/>
              <a:buNone/>
            </a:pPr>
            <a:endParaRPr lang="en-US" sz="3200" smtClean="0"/>
          </a:p>
        </p:txBody>
      </p:sp>
      <p:sp>
        <p:nvSpPr>
          <p:cNvPr id="41987" name="Date Placeholder 1"/>
          <p:cNvSpPr>
            <a:spLocks noGrp="1"/>
          </p:cNvSpPr>
          <p:nvPr>
            <p:ph type="dt" sz="quarter" idx="12"/>
          </p:nvPr>
        </p:nvSpPr>
        <p:spPr>
          <a:noFill/>
        </p:spPr>
        <p:txBody>
          <a:bodyPr/>
          <a:lstStyle/>
          <a:p>
            <a:fld id="{B585ED46-27D9-46DC-A10F-9907C33CBD75}" type="datetime1">
              <a:rPr lang="en-US" smtClean="0">
                <a:cs typeface="Arial" charset="0"/>
              </a:rPr>
              <a:pPr/>
              <a:t>11/14/2013</a:t>
            </a:fld>
            <a:endParaRPr lang="en-US" smtClean="0">
              <a:cs typeface="Arial" charset="0"/>
            </a:endParaRPr>
          </a:p>
        </p:txBody>
      </p:sp>
      <p:sp>
        <p:nvSpPr>
          <p:cNvPr id="41988" name="Footer Placeholder 2"/>
          <p:cNvSpPr>
            <a:spLocks noGrp="1"/>
          </p:cNvSpPr>
          <p:nvPr>
            <p:ph type="ftr" sz="quarter" idx="10"/>
          </p:nvPr>
        </p:nvSpPr>
        <p:spPr>
          <a:noFill/>
        </p:spPr>
        <p:txBody>
          <a:bodyPr/>
          <a:lstStyle/>
          <a:p>
            <a:r>
              <a:rPr lang="en-US"/>
              <a:t>www.htctu.net</a:t>
            </a:r>
          </a:p>
        </p:txBody>
      </p:sp>
      <p:sp>
        <p:nvSpPr>
          <p:cNvPr id="41989" name="Slide Number Placeholder 3"/>
          <p:cNvSpPr>
            <a:spLocks noGrp="1"/>
          </p:cNvSpPr>
          <p:nvPr>
            <p:ph type="sldNum" sz="quarter" idx="11"/>
          </p:nvPr>
        </p:nvSpPr>
        <p:spPr>
          <a:noFill/>
        </p:spPr>
        <p:txBody>
          <a:bodyPr/>
          <a:lstStyle/>
          <a:p>
            <a:fld id="{83A42147-12FB-48BF-81BB-C78B18F49F9A}" type="slidenum">
              <a:rPr lang="en-US" smtClean="0">
                <a:cs typeface="Arial" charset="0"/>
              </a:rPr>
              <a:pPr/>
              <a:t>17</a:t>
            </a:fld>
            <a:endParaRPr lang="en-US" smtClean="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mtClean="0"/>
              <a:t>Rehabilitation Act of 1973</a:t>
            </a:r>
          </a:p>
        </p:txBody>
      </p:sp>
      <p:sp>
        <p:nvSpPr>
          <p:cNvPr id="44034" name="Rectangle 3"/>
          <p:cNvSpPr>
            <a:spLocks noGrp="1" noChangeArrowheads="1"/>
          </p:cNvSpPr>
          <p:nvPr>
            <p:ph type="body" idx="4294967295"/>
          </p:nvPr>
        </p:nvSpPr>
        <p:spPr/>
        <p:txBody>
          <a:bodyPr/>
          <a:lstStyle/>
          <a:p>
            <a:r>
              <a:rPr lang="en-US" sz="2400" smtClean="0"/>
              <a:t>Section 504 is about accommodation.</a:t>
            </a:r>
          </a:p>
          <a:p>
            <a:pPr lvl="1"/>
            <a:r>
              <a:rPr lang="en-US" sz="2100" smtClean="0"/>
              <a:t>Making it work for individuals</a:t>
            </a:r>
          </a:p>
          <a:p>
            <a:pPr lvl="1"/>
            <a:r>
              <a:rPr lang="en-US" sz="2100" smtClean="0"/>
              <a:t>Disability service offices (DSPS) created to serve students</a:t>
            </a:r>
            <a:r>
              <a:rPr lang="ja-JP" altLang="en-US" sz="2100" smtClean="0">
                <a:ea typeface="ＭＳ Ｐゴシック"/>
                <a:cs typeface="ＭＳ Ｐゴシック"/>
              </a:rPr>
              <a:t>’</a:t>
            </a:r>
            <a:r>
              <a:rPr lang="en-US" sz="2100" smtClean="0"/>
              <a:t> needs</a:t>
            </a:r>
          </a:p>
          <a:p>
            <a:pPr lvl="1"/>
            <a:endParaRPr lang="en-US" sz="2100" smtClean="0"/>
          </a:p>
          <a:p>
            <a:r>
              <a:rPr lang="en-US" sz="2400" smtClean="0"/>
              <a:t>Section 508 is about access.</a:t>
            </a:r>
          </a:p>
          <a:p>
            <a:pPr lvl="1"/>
            <a:r>
              <a:rPr lang="en-US" sz="2100" smtClean="0"/>
              <a:t>Create accessible software, Web sites, videos, and documents</a:t>
            </a:r>
          </a:p>
          <a:p>
            <a:pPr lvl="1"/>
            <a:r>
              <a:rPr lang="en-US" sz="2100" smtClean="0"/>
              <a:t>Purchase accessible products</a:t>
            </a:r>
          </a:p>
          <a:p>
            <a:pPr lvl="1"/>
            <a:r>
              <a:rPr lang="en-US" sz="2100" smtClean="0"/>
              <a:t>Campuswide responsibility</a:t>
            </a:r>
          </a:p>
        </p:txBody>
      </p:sp>
      <p:sp>
        <p:nvSpPr>
          <p:cNvPr id="44035" name="Date Placeholder 1"/>
          <p:cNvSpPr>
            <a:spLocks noGrp="1"/>
          </p:cNvSpPr>
          <p:nvPr>
            <p:ph type="dt" sz="quarter" idx="12"/>
          </p:nvPr>
        </p:nvSpPr>
        <p:spPr>
          <a:noFill/>
        </p:spPr>
        <p:txBody>
          <a:bodyPr/>
          <a:lstStyle/>
          <a:p>
            <a:fld id="{D0FE0FBC-6BC8-4844-8198-C882C363667A}" type="datetime1">
              <a:rPr lang="en-US" smtClean="0">
                <a:cs typeface="Arial" charset="0"/>
              </a:rPr>
              <a:pPr/>
              <a:t>11/14/2013</a:t>
            </a:fld>
            <a:endParaRPr lang="en-US" smtClean="0">
              <a:cs typeface="Arial" charset="0"/>
            </a:endParaRPr>
          </a:p>
        </p:txBody>
      </p:sp>
      <p:sp>
        <p:nvSpPr>
          <p:cNvPr id="44036" name="Footer Placeholder 2"/>
          <p:cNvSpPr>
            <a:spLocks noGrp="1"/>
          </p:cNvSpPr>
          <p:nvPr>
            <p:ph type="ftr" sz="quarter" idx="10"/>
          </p:nvPr>
        </p:nvSpPr>
        <p:spPr>
          <a:noFill/>
        </p:spPr>
        <p:txBody>
          <a:bodyPr/>
          <a:lstStyle/>
          <a:p>
            <a:r>
              <a:rPr lang="en-US"/>
              <a:t>www.htctu.net</a:t>
            </a:r>
          </a:p>
        </p:txBody>
      </p:sp>
      <p:sp>
        <p:nvSpPr>
          <p:cNvPr id="44037" name="Slide Number Placeholder 3"/>
          <p:cNvSpPr>
            <a:spLocks noGrp="1"/>
          </p:cNvSpPr>
          <p:nvPr>
            <p:ph type="sldNum" sz="quarter" idx="11"/>
          </p:nvPr>
        </p:nvSpPr>
        <p:spPr>
          <a:noFill/>
        </p:spPr>
        <p:txBody>
          <a:bodyPr/>
          <a:lstStyle/>
          <a:p>
            <a:fld id="{86B49537-3190-4168-A276-8B6A0D883079}" type="slidenum">
              <a:rPr lang="en-US" smtClean="0">
                <a:cs typeface="Arial" charset="0"/>
              </a:rPr>
              <a:pPr/>
              <a:t>18</a:t>
            </a:fld>
            <a:endParaRPr lang="en-US" smtClean="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lstStyle/>
          <a:p>
            <a:r>
              <a:rPr lang="en-US" smtClean="0"/>
              <a:t>A Campus Analogy</a:t>
            </a:r>
          </a:p>
        </p:txBody>
      </p:sp>
      <p:sp>
        <p:nvSpPr>
          <p:cNvPr id="46082" name="Rectangle 3"/>
          <p:cNvSpPr>
            <a:spLocks noGrp="1" noChangeArrowheads="1"/>
          </p:cNvSpPr>
          <p:nvPr>
            <p:ph type="body" idx="4294967295"/>
          </p:nvPr>
        </p:nvSpPr>
        <p:spPr/>
        <p:txBody>
          <a:bodyPr/>
          <a:lstStyle/>
          <a:p>
            <a:r>
              <a:rPr lang="en-US" smtClean="0"/>
              <a:t>Section 504</a:t>
            </a:r>
          </a:p>
          <a:p>
            <a:pPr lvl="1"/>
            <a:r>
              <a:rPr lang="en-US" smtClean="0"/>
              <a:t>Deaf student requests that videos for her class be captioned</a:t>
            </a:r>
          </a:p>
          <a:p>
            <a:pPr lvl="1"/>
            <a:endParaRPr lang="en-US" smtClean="0"/>
          </a:p>
          <a:p>
            <a:r>
              <a:rPr lang="en-US" smtClean="0"/>
              <a:t>Section 508</a:t>
            </a:r>
          </a:p>
          <a:p>
            <a:pPr lvl="1"/>
            <a:r>
              <a:rPr lang="en-US" smtClean="0"/>
              <a:t>New videos must be captioned before being shown in the classroom for the first time</a:t>
            </a:r>
          </a:p>
        </p:txBody>
      </p:sp>
      <p:sp>
        <p:nvSpPr>
          <p:cNvPr id="46083" name="Date Placeholder 1"/>
          <p:cNvSpPr>
            <a:spLocks noGrp="1"/>
          </p:cNvSpPr>
          <p:nvPr>
            <p:ph type="dt" sz="quarter" idx="12"/>
          </p:nvPr>
        </p:nvSpPr>
        <p:spPr>
          <a:noFill/>
        </p:spPr>
        <p:txBody>
          <a:bodyPr/>
          <a:lstStyle/>
          <a:p>
            <a:fld id="{409D6512-EC12-4435-A39E-28BCD2425823}" type="datetime1">
              <a:rPr lang="en-US" smtClean="0">
                <a:cs typeface="Arial" charset="0"/>
              </a:rPr>
              <a:pPr/>
              <a:t>11/14/2013</a:t>
            </a:fld>
            <a:endParaRPr lang="en-US" smtClean="0">
              <a:cs typeface="Arial" charset="0"/>
            </a:endParaRPr>
          </a:p>
        </p:txBody>
      </p:sp>
      <p:sp>
        <p:nvSpPr>
          <p:cNvPr id="46084" name="Footer Placeholder 2"/>
          <p:cNvSpPr>
            <a:spLocks noGrp="1"/>
          </p:cNvSpPr>
          <p:nvPr>
            <p:ph type="ftr" sz="quarter" idx="10"/>
          </p:nvPr>
        </p:nvSpPr>
        <p:spPr>
          <a:noFill/>
        </p:spPr>
        <p:txBody>
          <a:bodyPr/>
          <a:lstStyle/>
          <a:p>
            <a:r>
              <a:rPr lang="en-US"/>
              <a:t>www.htctu.net</a:t>
            </a:r>
          </a:p>
        </p:txBody>
      </p:sp>
      <p:sp>
        <p:nvSpPr>
          <p:cNvPr id="46085" name="Slide Number Placeholder 3"/>
          <p:cNvSpPr>
            <a:spLocks noGrp="1"/>
          </p:cNvSpPr>
          <p:nvPr>
            <p:ph type="sldNum" sz="quarter" idx="11"/>
          </p:nvPr>
        </p:nvSpPr>
        <p:spPr>
          <a:noFill/>
        </p:spPr>
        <p:txBody>
          <a:bodyPr/>
          <a:lstStyle/>
          <a:p>
            <a:fld id="{B1B09826-9C4F-4279-A71B-99ACED313892}" type="slidenum">
              <a:rPr lang="en-US" smtClean="0">
                <a:cs typeface="Arial" charset="0"/>
              </a:rPr>
              <a:pPr/>
              <a:t>19</a:t>
            </a:fld>
            <a:endParaRPr lang="en-US" smtClean="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eaLnBrk="1" hangingPunct="1"/>
            <a:r>
              <a:rPr lang="en-US" smtClean="0"/>
              <a:t>High Tech Center Training Unit (HTCTU)</a:t>
            </a:r>
          </a:p>
        </p:txBody>
      </p:sp>
      <p:sp>
        <p:nvSpPr>
          <p:cNvPr id="19458" name="Rectangle 3"/>
          <p:cNvSpPr>
            <a:spLocks noGrp="1" noChangeArrowheads="1"/>
          </p:cNvSpPr>
          <p:nvPr>
            <p:ph type="body" idx="4294967295"/>
          </p:nvPr>
        </p:nvSpPr>
        <p:spPr/>
        <p:txBody>
          <a:bodyPr/>
          <a:lstStyle/>
          <a:p>
            <a:pPr eaLnBrk="1" hangingPunct="1"/>
            <a:r>
              <a:rPr lang="en-US" smtClean="0"/>
              <a:t>Grant Program</a:t>
            </a:r>
          </a:p>
          <a:p>
            <a:pPr lvl="1" eaLnBrk="1" hangingPunct="1"/>
            <a:r>
              <a:rPr lang="en-US" smtClean="0"/>
              <a:t>Funded by the California Community Colleges Chancellor’s Office</a:t>
            </a:r>
          </a:p>
          <a:p>
            <a:pPr lvl="1" eaLnBrk="1" hangingPunct="1"/>
            <a:r>
              <a:rPr lang="en-US" smtClean="0"/>
              <a:t>Located at De Anza College </a:t>
            </a:r>
            <a:r>
              <a:rPr lang="en-US" smtClean="0">
                <a:sym typeface="Symbol Tiger" pitchFamily="18" charset="2"/>
              </a:rPr>
              <a:t>in </a:t>
            </a:r>
            <a:r>
              <a:rPr lang="en-US" smtClean="0"/>
              <a:t>Cupertino, California</a:t>
            </a:r>
          </a:p>
          <a:p>
            <a:pPr eaLnBrk="1" hangingPunct="1"/>
            <a:r>
              <a:rPr lang="en-US" smtClean="0"/>
              <a:t>Free training and information on using technology to assist students with disabilities</a:t>
            </a:r>
          </a:p>
          <a:p>
            <a:pPr eaLnBrk="1" hangingPunct="1"/>
            <a:r>
              <a:rPr lang="en-US" smtClean="0"/>
              <a:t>www.htctu.net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t>Comparison</a:t>
            </a:r>
          </a:p>
        </p:txBody>
      </p:sp>
      <p:sp>
        <p:nvSpPr>
          <p:cNvPr id="48130" name="Rectangle 3"/>
          <p:cNvSpPr>
            <a:spLocks noGrp="1" noChangeArrowheads="1"/>
          </p:cNvSpPr>
          <p:nvPr>
            <p:ph type="body" sz="half" idx="1"/>
          </p:nvPr>
        </p:nvSpPr>
        <p:spPr>
          <a:xfrm>
            <a:off x="1524000" y="1981200"/>
            <a:ext cx="3429000" cy="4114800"/>
          </a:xfrm>
        </p:spPr>
        <p:txBody>
          <a:bodyPr/>
          <a:lstStyle/>
          <a:p>
            <a:pPr>
              <a:lnSpc>
                <a:spcPct val="90000"/>
              </a:lnSpc>
            </a:pPr>
            <a:r>
              <a:rPr lang="en-US" sz="2400" smtClean="0"/>
              <a:t>Section 504</a:t>
            </a:r>
          </a:p>
          <a:p>
            <a:pPr lvl="1">
              <a:lnSpc>
                <a:spcPct val="90000"/>
              </a:lnSpc>
            </a:pPr>
            <a:r>
              <a:rPr lang="en-US" sz="2100" smtClean="0"/>
              <a:t>Accommodation</a:t>
            </a:r>
          </a:p>
          <a:p>
            <a:pPr lvl="1">
              <a:lnSpc>
                <a:spcPct val="90000"/>
              </a:lnSpc>
            </a:pPr>
            <a:r>
              <a:rPr lang="en-US" sz="2100" smtClean="0"/>
              <a:t>Based on disabled person’s request and preference</a:t>
            </a:r>
          </a:p>
          <a:p>
            <a:pPr lvl="1">
              <a:lnSpc>
                <a:spcPct val="90000"/>
              </a:lnSpc>
            </a:pPr>
            <a:r>
              <a:rPr lang="en-US" sz="2100" smtClean="0"/>
              <a:t>Disability office handles student requests / HR handles employee requests</a:t>
            </a:r>
          </a:p>
          <a:p>
            <a:pPr lvl="1">
              <a:lnSpc>
                <a:spcPct val="90000"/>
              </a:lnSpc>
            </a:pPr>
            <a:r>
              <a:rPr lang="en-US" sz="2100" smtClean="0"/>
              <a:t>Begins where 508 ends</a:t>
            </a:r>
          </a:p>
        </p:txBody>
      </p:sp>
      <p:sp>
        <p:nvSpPr>
          <p:cNvPr id="48131" name="Rectangle 4"/>
          <p:cNvSpPr>
            <a:spLocks noGrp="1" noChangeArrowheads="1"/>
          </p:cNvSpPr>
          <p:nvPr>
            <p:ph type="body" sz="half" idx="2"/>
          </p:nvPr>
        </p:nvSpPr>
        <p:spPr/>
        <p:txBody>
          <a:bodyPr/>
          <a:lstStyle/>
          <a:p>
            <a:pPr>
              <a:lnSpc>
                <a:spcPct val="90000"/>
              </a:lnSpc>
            </a:pPr>
            <a:r>
              <a:rPr lang="en-US" sz="2400" smtClean="0"/>
              <a:t>Section 508</a:t>
            </a:r>
          </a:p>
          <a:p>
            <a:pPr lvl="1">
              <a:lnSpc>
                <a:spcPct val="90000"/>
              </a:lnSpc>
            </a:pPr>
            <a:r>
              <a:rPr lang="en-US" sz="2100" smtClean="0"/>
              <a:t>Access</a:t>
            </a:r>
          </a:p>
          <a:p>
            <a:pPr lvl="1">
              <a:lnSpc>
                <a:spcPct val="90000"/>
              </a:lnSpc>
            </a:pPr>
            <a:r>
              <a:rPr lang="en-US" sz="2100" smtClean="0"/>
              <a:t>No prior request needed—”open door”</a:t>
            </a:r>
          </a:p>
          <a:p>
            <a:pPr lvl="1">
              <a:lnSpc>
                <a:spcPct val="90000"/>
              </a:lnSpc>
            </a:pPr>
            <a:r>
              <a:rPr lang="en-US" sz="2100" smtClean="0"/>
              <a:t>All E&amp;IT purchases are affected for entire campus—students, staff, and faculty</a:t>
            </a:r>
          </a:p>
          <a:p>
            <a:pPr lvl="1">
              <a:lnSpc>
                <a:spcPct val="90000"/>
              </a:lnSpc>
            </a:pPr>
            <a:r>
              <a:rPr lang="en-US" sz="2100" smtClean="0"/>
              <a:t>Ends where 504 begins</a:t>
            </a:r>
          </a:p>
        </p:txBody>
      </p:sp>
      <p:sp>
        <p:nvSpPr>
          <p:cNvPr id="48132" name="Date Placeholder 1"/>
          <p:cNvSpPr>
            <a:spLocks noGrp="1"/>
          </p:cNvSpPr>
          <p:nvPr>
            <p:ph type="dt" sz="quarter" idx="12"/>
          </p:nvPr>
        </p:nvSpPr>
        <p:spPr>
          <a:noFill/>
        </p:spPr>
        <p:txBody>
          <a:bodyPr/>
          <a:lstStyle/>
          <a:p>
            <a:fld id="{2F3B0E63-FB9D-4DF7-A928-20F7DA37CEC7}" type="datetime1">
              <a:rPr lang="en-US" smtClean="0">
                <a:cs typeface="Arial" charset="0"/>
              </a:rPr>
              <a:pPr/>
              <a:t>11/14/2013</a:t>
            </a:fld>
            <a:endParaRPr lang="en-US" smtClean="0">
              <a:cs typeface="Arial" charset="0"/>
            </a:endParaRPr>
          </a:p>
        </p:txBody>
      </p:sp>
      <p:sp>
        <p:nvSpPr>
          <p:cNvPr id="48133" name="Footer Placeholder 2"/>
          <p:cNvSpPr>
            <a:spLocks noGrp="1"/>
          </p:cNvSpPr>
          <p:nvPr>
            <p:ph type="ftr" sz="quarter" idx="10"/>
          </p:nvPr>
        </p:nvSpPr>
        <p:spPr>
          <a:noFill/>
        </p:spPr>
        <p:txBody>
          <a:bodyPr/>
          <a:lstStyle/>
          <a:p>
            <a:r>
              <a:rPr lang="en-US"/>
              <a:t>www.htctu.net</a:t>
            </a:r>
          </a:p>
        </p:txBody>
      </p:sp>
      <p:sp>
        <p:nvSpPr>
          <p:cNvPr id="48134" name="Slide Number Placeholder 3"/>
          <p:cNvSpPr>
            <a:spLocks noGrp="1"/>
          </p:cNvSpPr>
          <p:nvPr>
            <p:ph type="sldNum" sz="quarter" idx="11"/>
          </p:nvPr>
        </p:nvSpPr>
        <p:spPr>
          <a:noFill/>
        </p:spPr>
        <p:txBody>
          <a:bodyPr/>
          <a:lstStyle/>
          <a:p>
            <a:fld id="{7C3DD28B-BD9F-41F7-9E0A-9ED589AAA557}" type="slidenum">
              <a:rPr lang="en-US" smtClean="0">
                <a:cs typeface="Arial" charset="0"/>
              </a:rPr>
              <a:pPr/>
              <a:t>20</a:t>
            </a:fld>
            <a:endParaRPr lang="en-US" smtClean="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United We Stand</a:t>
            </a:r>
          </a:p>
        </p:txBody>
      </p:sp>
      <p:sp>
        <p:nvSpPr>
          <p:cNvPr id="50178" name="Rectangle 3"/>
          <p:cNvSpPr>
            <a:spLocks noGrp="1" noChangeArrowheads="1"/>
          </p:cNvSpPr>
          <p:nvPr>
            <p:ph type="body" idx="1"/>
          </p:nvPr>
        </p:nvSpPr>
        <p:spPr/>
        <p:txBody>
          <a:bodyPr/>
          <a:lstStyle/>
          <a:p>
            <a:pPr eaLnBrk="1" hangingPunct="1"/>
            <a:r>
              <a:rPr lang="en-US" smtClean="0"/>
              <a:t>Access and accommodation work together</a:t>
            </a:r>
          </a:p>
          <a:p>
            <a:pPr lvl="1" eaLnBrk="1" hangingPunct="1"/>
            <a:r>
              <a:rPr lang="en-US" smtClean="0"/>
              <a:t>It’s a continuum</a:t>
            </a:r>
          </a:p>
          <a:p>
            <a:pPr eaLnBrk="1" hangingPunct="1"/>
            <a:r>
              <a:rPr lang="en-US" smtClean="0"/>
              <a:t>Not fully accessible? Accommodate.</a:t>
            </a:r>
          </a:p>
          <a:p>
            <a:pPr eaLnBrk="1" hangingPunct="1"/>
            <a:endParaRPr lang="en-US" smtClean="0"/>
          </a:p>
          <a:p>
            <a:pPr eaLnBrk="1" hangingPunct="1"/>
            <a:r>
              <a:rPr lang="en-US" smtClean="0"/>
              <a:t>But beware…</a:t>
            </a:r>
          </a:p>
          <a:p>
            <a:pPr lvl="1" eaLnBrk="1" hangingPunct="1"/>
            <a:r>
              <a:rPr lang="en-US" smtClean="0"/>
              <a:t>Some technology cannot be accommodated!</a:t>
            </a:r>
          </a:p>
        </p:txBody>
      </p:sp>
      <p:sp>
        <p:nvSpPr>
          <p:cNvPr id="50179" name="Date Placeholder 1"/>
          <p:cNvSpPr>
            <a:spLocks noGrp="1"/>
          </p:cNvSpPr>
          <p:nvPr>
            <p:ph type="dt" sz="quarter" idx="12"/>
          </p:nvPr>
        </p:nvSpPr>
        <p:spPr>
          <a:noFill/>
        </p:spPr>
        <p:txBody>
          <a:bodyPr/>
          <a:lstStyle/>
          <a:p>
            <a:fld id="{4FC462CB-E9F1-4A01-8FE7-E0ECF209D4CB}" type="datetime1">
              <a:rPr lang="en-US" smtClean="0">
                <a:cs typeface="Arial" charset="0"/>
              </a:rPr>
              <a:pPr/>
              <a:t>11/14/2013</a:t>
            </a:fld>
            <a:endParaRPr lang="en-US" smtClean="0">
              <a:cs typeface="Arial" charset="0"/>
            </a:endParaRPr>
          </a:p>
        </p:txBody>
      </p:sp>
      <p:sp>
        <p:nvSpPr>
          <p:cNvPr id="50180" name="Footer Placeholder 2"/>
          <p:cNvSpPr>
            <a:spLocks noGrp="1"/>
          </p:cNvSpPr>
          <p:nvPr>
            <p:ph type="ftr" sz="quarter" idx="10"/>
          </p:nvPr>
        </p:nvSpPr>
        <p:spPr>
          <a:noFill/>
        </p:spPr>
        <p:txBody>
          <a:bodyPr/>
          <a:lstStyle/>
          <a:p>
            <a:r>
              <a:rPr lang="en-US"/>
              <a:t>www.htctu.net</a:t>
            </a:r>
          </a:p>
        </p:txBody>
      </p:sp>
      <p:sp>
        <p:nvSpPr>
          <p:cNvPr id="50181" name="Slide Number Placeholder 3"/>
          <p:cNvSpPr>
            <a:spLocks noGrp="1"/>
          </p:cNvSpPr>
          <p:nvPr>
            <p:ph type="sldNum" sz="quarter" idx="11"/>
          </p:nvPr>
        </p:nvSpPr>
        <p:spPr>
          <a:noFill/>
        </p:spPr>
        <p:txBody>
          <a:bodyPr/>
          <a:lstStyle/>
          <a:p>
            <a:fld id="{B72243B1-12D2-4443-A7B7-BDD269D516E3}" type="slidenum">
              <a:rPr lang="en-US" smtClean="0">
                <a:cs typeface="Arial" charset="0"/>
              </a:rPr>
              <a:pPr/>
              <a:t>21</a:t>
            </a:fld>
            <a:endParaRPr lang="en-US" smtClean="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73" name="Title 1"/>
          <p:cNvSpPr>
            <a:spLocks noGrp="1"/>
          </p:cNvSpPr>
          <p:nvPr>
            <p:ph type="title" idx="4294967295"/>
          </p:nvPr>
        </p:nvSpPr>
        <p:spPr/>
        <p:txBody>
          <a:bodyPr/>
          <a:lstStyle/>
          <a:p>
            <a:r>
              <a:rPr lang="en-US" smtClean="0"/>
              <a:t>Access vs. Accommodation</a:t>
            </a:r>
          </a:p>
        </p:txBody>
      </p:sp>
      <p:graphicFrame>
        <p:nvGraphicFramePr>
          <p:cNvPr id="568372" name="Object 52"/>
          <p:cNvGraphicFramePr>
            <a:graphicFrameLocks noGrp="1"/>
          </p:cNvGraphicFramePr>
          <p:nvPr>
            <p:ph idx="4294967295"/>
          </p:nvPr>
        </p:nvGraphicFramePr>
        <p:xfrm>
          <a:off x="1600200" y="1600200"/>
          <a:ext cx="7391400" cy="4572000"/>
        </p:xfrm>
        <a:graphic>
          <a:graphicData uri="http://schemas.openxmlformats.org/presentationml/2006/ole">
            <p:oleObj spid="_x0000_s568372" name="Worksheet" r:id="rId3" imgW="7220052" imgH="4105182" progId="Excel.Sheet.8">
              <p:embed/>
            </p:oleObj>
          </a:graphicData>
        </a:graphic>
      </p:graphicFrame>
      <p:sp>
        <p:nvSpPr>
          <p:cNvPr id="568374" name="Date Placeholder 1"/>
          <p:cNvSpPr>
            <a:spLocks noGrp="1"/>
          </p:cNvSpPr>
          <p:nvPr>
            <p:ph type="dt" sz="quarter" idx="12"/>
          </p:nvPr>
        </p:nvSpPr>
        <p:spPr>
          <a:noFill/>
        </p:spPr>
        <p:txBody>
          <a:bodyPr/>
          <a:lstStyle/>
          <a:p>
            <a:fld id="{2AB58674-0179-4043-8C87-9E9556456E56}" type="datetime1">
              <a:rPr lang="en-US" smtClean="0">
                <a:cs typeface="Arial" charset="0"/>
              </a:rPr>
              <a:pPr/>
              <a:t>11/14/2013</a:t>
            </a:fld>
            <a:endParaRPr lang="en-US" smtClean="0">
              <a:cs typeface="Arial" charset="0"/>
            </a:endParaRPr>
          </a:p>
        </p:txBody>
      </p:sp>
      <p:sp>
        <p:nvSpPr>
          <p:cNvPr id="568375" name="Footer Placeholder 2"/>
          <p:cNvSpPr>
            <a:spLocks noGrp="1"/>
          </p:cNvSpPr>
          <p:nvPr>
            <p:ph type="ftr" sz="quarter" idx="10"/>
          </p:nvPr>
        </p:nvSpPr>
        <p:spPr>
          <a:noFill/>
        </p:spPr>
        <p:txBody>
          <a:bodyPr/>
          <a:lstStyle/>
          <a:p>
            <a:r>
              <a:rPr lang="en-US"/>
              <a:t>www.htctu.net</a:t>
            </a:r>
          </a:p>
        </p:txBody>
      </p:sp>
      <p:sp>
        <p:nvSpPr>
          <p:cNvPr id="568376" name="Slide Number Placeholder 3"/>
          <p:cNvSpPr>
            <a:spLocks noGrp="1"/>
          </p:cNvSpPr>
          <p:nvPr>
            <p:ph type="sldNum" sz="quarter" idx="11"/>
          </p:nvPr>
        </p:nvSpPr>
        <p:spPr>
          <a:noFill/>
        </p:spPr>
        <p:txBody>
          <a:bodyPr/>
          <a:lstStyle/>
          <a:p>
            <a:fld id="{924BD9C0-14F2-49A3-AC4C-FCB1E2BDA68F}" type="slidenum">
              <a:rPr lang="en-US" smtClean="0">
                <a:cs typeface="Arial" charset="0"/>
              </a:rPr>
              <a:pPr/>
              <a:t>22</a:t>
            </a:fld>
            <a:endParaRPr lang="en-US" smtClean="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Rectangle 2"/>
          <p:cNvSpPr>
            <a:spLocks noGrp="1" noChangeArrowheads="1"/>
          </p:cNvSpPr>
          <p:nvPr>
            <p:ph type="title"/>
          </p:nvPr>
        </p:nvSpPr>
        <p:spPr/>
        <p:txBody>
          <a:bodyPr/>
          <a:lstStyle/>
          <a:p>
            <a:pPr eaLnBrk="1" hangingPunct="1"/>
            <a:r>
              <a:rPr lang="en-US" smtClean="0"/>
              <a:t>Working Together</a:t>
            </a:r>
          </a:p>
        </p:txBody>
      </p:sp>
      <p:sp>
        <p:nvSpPr>
          <p:cNvPr id="569346" name="Rectangle 4"/>
          <p:cNvSpPr>
            <a:spLocks noGrp="1" noChangeArrowheads="1"/>
          </p:cNvSpPr>
          <p:nvPr>
            <p:ph type="body" idx="1"/>
          </p:nvPr>
        </p:nvSpPr>
        <p:spPr/>
        <p:txBody>
          <a:bodyPr/>
          <a:lstStyle/>
          <a:p>
            <a:pPr eaLnBrk="1" hangingPunct="1"/>
            <a:r>
              <a:rPr lang="en-US" smtClean="0"/>
              <a:t>The campus buys accessible products/creates accessible media</a:t>
            </a:r>
          </a:p>
          <a:p>
            <a:pPr eaLnBrk="1" hangingPunct="1"/>
            <a:r>
              <a:rPr lang="en-US" smtClean="0"/>
              <a:t>Individual accommodations may still be required</a:t>
            </a:r>
          </a:p>
          <a:p>
            <a:pPr eaLnBrk="1" hangingPunct="1"/>
            <a:r>
              <a:rPr lang="en-US" smtClean="0"/>
              <a:t>However, an accessible infrastructure will make providing accommodations far less difficult and expensive!</a:t>
            </a:r>
          </a:p>
        </p:txBody>
      </p:sp>
      <p:sp>
        <p:nvSpPr>
          <p:cNvPr id="569347" name="Date Placeholder 1"/>
          <p:cNvSpPr>
            <a:spLocks noGrp="1"/>
          </p:cNvSpPr>
          <p:nvPr>
            <p:ph type="dt" sz="quarter" idx="12"/>
          </p:nvPr>
        </p:nvSpPr>
        <p:spPr>
          <a:noFill/>
        </p:spPr>
        <p:txBody>
          <a:bodyPr/>
          <a:lstStyle/>
          <a:p>
            <a:fld id="{88210E70-859B-416D-ADB8-5C653BEF2D1F}" type="datetime1">
              <a:rPr lang="en-US" smtClean="0">
                <a:cs typeface="Arial" charset="0"/>
              </a:rPr>
              <a:pPr/>
              <a:t>11/14/2013</a:t>
            </a:fld>
            <a:endParaRPr lang="en-US" smtClean="0">
              <a:cs typeface="Arial" charset="0"/>
            </a:endParaRPr>
          </a:p>
        </p:txBody>
      </p:sp>
      <p:sp>
        <p:nvSpPr>
          <p:cNvPr id="569348" name="Footer Placeholder 2"/>
          <p:cNvSpPr>
            <a:spLocks noGrp="1"/>
          </p:cNvSpPr>
          <p:nvPr>
            <p:ph type="ftr" sz="quarter" idx="10"/>
          </p:nvPr>
        </p:nvSpPr>
        <p:spPr>
          <a:noFill/>
        </p:spPr>
        <p:txBody>
          <a:bodyPr/>
          <a:lstStyle/>
          <a:p>
            <a:r>
              <a:rPr lang="en-US"/>
              <a:t>www.htctu.net</a:t>
            </a:r>
          </a:p>
        </p:txBody>
      </p:sp>
      <p:sp>
        <p:nvSpPr>
          <p:cNvPr id="569349" name="Slide Number Placeholder 3"/>
          <p:cNvSpPr>
            <a:spLocks noGrp="1"/>
          </p:cNvSpPr>
          <p:nvPr>
            <p:ph type="sldNum" sz="quarter" idx="11"/>
          </p:nvPr>
        </p:nvSpPr>
        <p:spPr>
          <a:noFill/>
        </p:spPr>
        <p:txBody>
          <a:bodyPr/>
          <a:lstStyle/>
          <a:p>
            <a:fld id="{9ED9180B-24E6-4E8F-9CBE-67F5862F04F7}" type="slidenum">
              <a:rPr lang="en-US" smtClean="0">
                <a:cs typeface="Arial" charset="0"/>
              </a:rPr>
              <a:pPr/>
              <a:t>23</a:t>
            </a:fld>
            <a:endParaRPr lang="en-US" smtClean="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Rectangle 2"/>
          <p:cNvSpPr>
            <a:spLocks noGrp="1" noChangeArrowheads="1"/>
          </p:cNvSpPr>
          <p:nvPr>
            <p:ph type="title"/>
          </p:nvPr>
        </p:nvSpPr>
        <p:spPr/>
        <p:txBody>
          <a:bodyPr/>
          <a:lstStyle/>
          <a:p>
            <a:r>
              <a:rPr lang="en-US" smtClean="0"/>
              <a:t>One Example</a:t>
            </a:r>
          </a:p>
        </p:txBody>
      </p:sp>
      <p:sp>
        <p:nvSpPr>
          <p:cNvPr id="571394" name="Rectangle 3"/>
          <p:cNvSpPr>
            <a:spLocks noGrp="1" noChangeArrowheads="1"/>
          </p:cNvSpPr>
          <p:nvPr>
            <p:ph type="body" idx="1"/>
          </p:nvPr>
        </p:nvSpPr>
        <p:spPr/>
        <p:txBody>
          <a:bodyPr/>
          <a:lstStyle/>
          <a:p>
            <a:r>
              <a:rPr lang="en-US" smtClean="0"/>
              <a:t>Provide free AT in all campus labs</a:t>
            </a:r>
          </a:p>
          <a:p>
            <a:pPr lvl="1"/>
            <a:r>
              <a:rPr lang="en-US" smtClean="0"/>
              <a:t>Balabolka / Natural Reader (document access, TTS)</a:t>
            </a:r>
          </a:p>
          <a:p>
            <a:pPr lvl="1"/>
            <a:r>
              <a:rPr lang="en-US" smtClean="0"/>
              <a:t>NVDA (free screen reader)</a:t>
            </a:r>
          </a:p>
          <a:p>
            <a:pPr lvl="1"/>
            <a:endParaRPr lang="en-US" smtClean="0"/>
          </a:p>
          <a:p>
            <a:r>
              <a:rPr lang="en-US" smtClean="0"/>
              <a:t>Provide more sophisticated solutions upon request</a:t>
            </a:r>
          </a:p>
          <a:p>
            <a:pPr lvl="1"/>
            <a:r>
              <a:rPr lang="en-US" smtClean="0"/>
              <a:t>Install JAWS as needed/when requested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Title 1"/>
          <p:cNvSpPr>
            <a:spLocks noGrp="1"/>
          </p:cNvSpPr>
          <p:nvPr>
            <p:ph type="title" idx="4294967295"/>
          </p:nvPr>
        </p:nvSpPr>
        <p:spPr/>
        <p:txBody>
          <a:bodyPr/>
          <a:lstStyle/>
          <a:p>
            <a:r>
              <a:rPr lang="en-US" smtClean="0"/>
              <a:t>Risk Management</a:t>
            </a:r>
          </a:p>
        </p:txBody>
      </p:sp>
      <p:sp>
        <p:nvSpPr>
          <p:cNvPr id="572418" name="Content Placeholder 2"/>
          <p:cNvSpPr>
            <a:spLocks noGrp="1"/>
          </p:cNvSpPr>
          <p:nvPr>
            <p:ph idx="4294967295"/>
          </p:nvPr>
        </p:nvSpPr>
        <p:spPr/>
        <p:txBody>
          <a:bodyPr/>
          <a:lstStyle/>
          <a:p>
            <a:r>
              <a:rPr lang="en-US" smtClean="0"/>
              <a:t>The more long-lasting and broadly available, the more things need to be accessible</a:t>
            </a:r>
          </a:p>
          <a:p>
            <a:endParaRPr lang="en-US" smtClean="0"/>
          </a:p>
          <a:p>
            <a:r>
              <a:rPr lang="en-US" smtClean="0"/>
              <a:t>One-use materials or very limited availability, the more can rely on accommodation</a:t>
            </a:r>
          </a:p>
        </p:txBody>
      </p:sp>
      <p:sp>
        <p:nvSpPr>
          <p:cNvPr id="572419" name="Date Placeholder 1"/>
          <p:cNvSpPr>
            <a:spLocks noGrp="1"/>
          </p:cNvSpPr>
          <p:nvPr>
            <p:ph type="dt" sz="quarter" idx="12"/>
          </p:nvPr>
        </p:nvSpPr>
        <p:spPr>
          <a:noFill/>
        </p:spPr>
        <p:txBody>
          <a:bodyPr/>
          <a:lstStyle/>
          <a:p>
            <a:fld id="{CC971219-5B6F-4106-A893-260E3FDA2195}" type="datetime1">
              <a:rPr lang="en-US" smtClean="0">
                <a:cs typeface="Arial" charset="0"/>
              </a:rPr>
              <a:pPr/>
              <a:t>11/14/2013</a:t>
            </a:fld>
            <a:endParaRPr lang="en-US" smtClean="0">
              <a:cs typeface="Arial" charset="0"/>
            </a:endParaRPr>
          </a:p>
        </p:txBody>
      </p:sp>
      <p:sp>
        <p:nvSpPr>
          <p:cNvPr id="572420" name="Footer Placeholder 2"/>
          <p:cNvSpPr>
            <a:spLocks noGrp="1"/>
          </p:cNvSpPr>
          <p:nvPr>
            <p:ph type="ftr" sz="quarter" idx="10"/>
          </p:nvPr>
        </p:nvSpPr>
        <p:spPr>
          <a:noFill/>
        </p:spPr>
        <p:txBody>
          <a:bodyPr/>
          <a:lstStyle/>
          <a:p>
            <a:r>
              <a:rPr lang="en-US"/>
              <a:t>www.htctu.net</a:t>
            </a:r>
          </a:p>
        </p:txBody>
      </p:sp>
      <p:sp>
        <p:nvSpPr>
          <p:cNvPr id="572421" name="Slide Number Placeholder 3"/>
          <p:cNvSpPr>
            <a:spLocks noGrp="1"/>
          </p:cNvSpPr>
          <p:nvPr>
            <p:ph type="sldNum" sz="quarter" idx="11"/>
          </p:nvPr>
        </p:nvSpPr>
        <p:spPr>
          <a:noFill/>
        </p:spPr>
        <p:txBody>
          <a:bodyPr/>
          <a:lstStyle/>
          <a:p>
            <a:fld id="{3E3FBBE1-EFD5-4122-8C89-EEF16B9EC178}" type="slidenum">
              <a:rPr lang="en-US" smtClean="0">
                <a:cs typeface="Arial" charset="0"/>
              </a:rPr>
              <a:pPr/>
              <a:t>25</a:t>
            </a:fld>
            <a:endParaRPr lang="en-US" smtClean="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5" name="Title 1"/>
          <p:cNvSpPr txBox="1">
            <a:spLocks/>
          </p:cNvSpPr>
          <p:nvPr/>
        </p:nvSpPr>
        <p:spPr bwMode="auto">
          <a:xfrm>
            <a:off x="1676400" y="457200"/>
            <a:ext cx="7010400" cy="1295400"/>
          </a:xfrm>
          <a:prstGeom prst="rect">
            <a:avLst/>
          </a:prstGeom>
          <a:noFill/>
          <a:ln w="9525">
            <a:noFill/>
            <a:miter lim="800000"/>
            <a:headEnd/>
            <a:tailEnd/>
          </a:ln>
        </p:spPr>
        <p:txBody>
          <a:bodyPr anchor="ctr"/>
          <a:lstStyle/>
          <a:p>
            <a:pPr eaLnBrk="0" hangingPunct="0"/>
            <a:r>
              <a:rPr lang="en-US" sz="3900">
                <a:solidFill>
                  <a:schemeClr val="tx2"/>
                </a:solidFill>
              </a:rPr>
              <a:t>How will you accommodate?</a:t>
            </a:r>
          </a:p>
        </p:txBody>
      </p:sp>
      <p:sp>
        <p:nvSpPr>
          <p:cNvPr id="574466" name="Content Placeholder 2"/>
          <p:cNvSpPr txBox="1">
            <a:spLocks/>
          </p:cNvSpPr>
          <p:nvPr/>
        </p:nvSpPr>
        <p:spPr bwMode="auto">
          <a:xfrm>
            <a:off x="1676400" y="1981200"/>
            <a:ext cx="7010400" cy="4114800"/>
          </a:xfrm>
          <a:prstGeom prst="rect">
            <a:avLst/>
          </a:prstGeom>
          <a:noFill/>
          <a:ln w="9525">
            <a:noFill/>
            <a:miter lim="800000"/>
            <a:headEnd/>
            <a:tailEnd/>
          </a:ln>
        </p:spPr>
        <p:txBody>
          <a:bodyPr/>
          <a:lstStyle/>
          <a:p>
            <a:pPr marL="342900" indent="-342900" eaLnBrk="0" hangingPunct="0">
              <a:spcBef>
                <a:spcPct val="20000"/>
              </a:spcBef>
              <a:buClr>
                <a:schemeClr val="accent1"/>
              </a:buClr>
              <a:buSzPct val="85000"/>
              <a:buFont typeface="Wingdings" pitchFamily="2" charset="2"/>
              <a:buChar char="o"/>
            </a:pPr>
            <a:r>
              <a:rPr lang="en-US" sz="2800">
                <a:solidFill>
                  <a:schemeClr val="tx2"/>
                </a:solidFill>
              </a:rPr>
              <a:t>Can still use materials that are not fully accessible, as long as you can accommodate individual needs in an </a:t>
            </a:r>
            <a:r>
              <a:rPr lang="en-US" sz="2800" b="1">
                <a:solidFill>
                  <a:schemeClr val="tx2"/>
                </a:solidFill>
              </a:rPr>
              <a:t>equally effective</a:t>
            </a:r>
            <a:r>
              <a:rPr lang="en-US" sz="2800">
                <a:solidFill>
                  <a:schemeClr val="tx2"/>
                </a:solidFill>
              </a:rPr>
              <a:t> manner</a:t>
            </a:r>
          </a:p>
          <a:p>
            <a:pPr marL="342900" indent="-342900" eaLnBrk="0" hangingPunct="0">
              <a:spcBef>
                <a:spcPct val="20000"/>
              </a:spcBef>
              <a:buClr>
                <a:schemeClr val="accent1"/>
              </a:buClr>
              <a:buSzPct val="85000"/>
              <a:buFont typeface="Wingdings" pitchFamily="2" charset="2"/>
              <a:buChar char="o"/>
            </a:pPr>
            <a:endParaRPr lang="en-US" sz="2800">
              <a:solidFill>
                <a:schemeClr val="tx2"/>
              </a:solidFill>
            </a:endParaRPr>
          </a:p>
          <a:p>
            <a:pPr marL="342900" indent="-342900" eaLnBrk="0" hangingPunct="0">
              <a:spcBef>
                <a:spcPct val="20000"/>
              </a:spcBef>
              <a:buClr>
                <a:schemeClr val="accent1"/>
              </a:buClr>
              <a:buSzPct val="85000"/>
              <a:buFont typeface="Wingdings" pitchFamily="2" charset="2"/>
              <a:buChar char="o"/>
            </a:pPr>
            <a:r>
              <a:rPr lang="en-US" sz="2800">
                <a:solidFill>
                  <a:schemeClr val="tx2"/>
                </a:solidFill>
              </a:rPr>
              <a:t>Make accommodation planning part of the design strategy and buying decisions!</a:t>
            </a:r>
          </a:p>
        </p:txBody>
      </p:sp>
      <p:sp>
        <p:nvSpPr>
          <p:cNvPr id="574467" name="Date Placeholder 1"/>
          <p:cNvSpPr>
            <a:spLocks noGrp="1"/>
          </p:cNvSpPr>
          <p:nvPr>
            <p:ph type="dt" sz="quarter" idx="12"/>
          </p:nvPr>
        </p:nvSpPr>
        <p:spPr>
          <a:noFill/>
        </p:spPr>
        <p:txBody>
          <a:bodyPr/>
          <a:lstStyle/>
          <a:p>
            <a:fld id="{858593E4-D7D7-4946-8537-BC969E4BC854}" type="datetime1">
              <a:rPr lang="en-US" smtClean="0">
                <a:cs typeface="Arial" charset="0"/>
              </a:rPr>
              <a:pPr/>
              <a:t>11/14/2013</a:t>
            </a:fld>
            <a:endParaRPr lang="en-US" smtClean="0">
              <a:cs typeface="Arial" charset="0"/>
            </a:endParaRPr>
          </a:p>
        </p:txBody>
      </p:sp>
      <p:sp>
        <p:nvSpPr>
          <p:cNvPr id="574468" name="Footer Placeholder 4"/>
          <p:cNvSpPr>
            <a:spLocks noGrp="1"/>
          </p:cNvSpPr>
          <p:nvPr>
            <p:ph type="ftr" sz="quarter" idx="10"/>
          </p:nvPr>
        </p:nvSpPr>
        <p:spPr>
          <a:noFill/>
        </p:spPr>
        <p:txBody>
          <a:bodyPr/>
          <a:lstStyle/>
          <a:p>
            <a:r>
              <a:rPr lang="en-US"/>
              <a:t>www.htctu.net</a:t>
            </a:r>
          </a:p>
        </p:txBody>
      </p:sp>
      <p:sp>
        <p:nvSpPr>
          <p:cNvPr id="574469" name="Slide Number Placeholder 5"/>
          <p:cNvSpPr>
            <a:spLocks noGrp="1"/>
          </p:cNvSpPr>
          <p:nvPr>
            <p:ph type="sldNum" sz="quarter" idx="11"/>
          </p:nvPr>
        </p:nvSpPr>
        <p:spPr>
          <a:noFill/>
        </p:spPr>
        <p:txBody>
          <a:bodyPr/>
          <a:lstStyle/>
          <a:p>
            <a:fld id="{0ACA307C-4EA2-4105-BE31-345FB3D66B39}" type="slidenum">
              <a:rPr lang="en-US" smtClean="0">
                <a:cs typeface="Arial" charset="0"/>
              </a:rPr>
              <a:pPr/>
              <a:t>26</a:t>
            </a:fld>
            <a:endParaRPr lang="en-US" smtClean="0">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Title 1"/>
          <p:cNvSpPr>
            <a:spLocks noGrp="1"/>
          </p:cNvSpPr>
          <p:nvPr>
            <p:ph type="title" idx="4294967295"/>
          </p:nvPr>
        </p:nvSpPr>
        <p:spPr/>
        <p:txBody>
          <a:bodyPr/>
          <a:lstStyle/>
          <a:p>
            <a:r>
              <a:rPr lang="en-US" smtClean="0"/>
              <a:t>Example</a:t>
            </a:r>
          </a:p>
        </p:txBody>
      </p:sp>
      <p:sp>
        <p:nvSpPr>
          <p:cNvPr id="575490" name="Content Placeholder 2"/>
          <p:cNvSpPr>
            <a:spLocks noGrp="1"/>
          </p:cNvSpPr>
          <p:nvPr>
            <p:ph idx="4294967295"/>
          </p:nvPr>
        </p:nvSpPr>
        <p:spPr/>
        <p:txBody>
          <a:bodyPr/>
          <a:lstStyle/>
          <a:p>
            <a:r>
              <a:rPr lang="en-US" smtClean="0"/>
              <a:t>PDFs for a DE class with access limited to class participants</a:t>
            </a:r>
          </a:p>
          <a:p>
            <a:pPr lvl="1"/>
            <a:r>
              <a:rPr lang="en-US" smtClean="0"/>
              <a:t>Text-based</a:t>
            </a:r>
          </a:p>
          <a:p>
            <a:pPr lvl="1"/>
            <a:r>
              <a:rPr lang="en-US" smtClean="0"/>
              <a:t>Recommend including alt text</a:t>
            </a:r>
          </a:p>
          <a:p>
            <a:pPr lvl="1"/>
            <a:r>
              <a:rPr lang="en-US" smtClean="0"/>
              <a:t>Add tags and reading order upon request</a:t>
            </a:r>
          </a:p>
          <a:p>
            <a:pPr lvl="1"/>
            <a:endParaRPr lang="en-US" smtClean="0"/>
          </a:p>
          <a:p>
            <a:r>
              <a:rPr lang="en-US" smtClean="0"/>
              <a:t>PDFs available to the general public</a:t>
            </a:r>
          </a:p>
          <a:p>
            <a:pPr lvl="1"/>
            <a:r>
              <a:rPr lang="en-US" smtClean="0"/>
              <a:t>Greater level of access</a:t>
            </a:r>
          </a:p>
        </p:txBody>
      </p:sp>
      <p:sp>
        <p:nvSpPr>
          <p:cNvPr id="575491" name="Date Placeholder 1"/>
          <p:cNvSpPr>
            <a:spLocks noGrp="1"/>
          </p:cNvSpPr>
          <p:nvPr>
            <p:ph type="dt" sz="quarter" idx="12"/>
          </p:nvPr>
        </p:nvSpPr>
        <p:spPr>
          <a:noFill/>
        </p:spPr>
        <p:txBody>
          <a:bodyPr/>
          <a:lstStyle/>
          <a:p>
            <a:fld id="{1FA24A99-C20E-444C-8CD5-60DB89D4FE57}" type="datetime1">
              <a:rPr lang="en-US" smtClean="0">
                <a:cs typeface="Arial" charset="0"/>
              </a:rPr>
              <a:pPr/>
              <a:t>11/14/2013</a:t>
            </a:fld>
            <a:endParaRPr lang="en-US" smtClean="0">
              <a:cs typeface="Arial" charset="0"/>
            </a:endParaRPr>
          </a:p>
        </p:txBody>
      </p:sp>
      <p:sp>
        <p:nvSpPr>
          <p:cNvPr id="575492" name="Footer Placeholder 2"/>
          <p:cNvSpPr>
            <a:spLocks noGrp="1"/>
          </p:cNvSpPr>
          <p:nvPr>
            <p:ph type="ftr" sz="quarter" idx="10"/>
          </p:nvPr>
        </p:nvSpPr>
        <p:spPr>
          <a:noFill/>
        </p:spPr>
        <p:txBody>
          <a:bodyPr/>
          <a:lstStyle/>
          <a:p>
            <a:r>
              <a:rPr lang="en-US"/>
              <a:t>www.htctu.net</a:t>
            </a:r>
          </a:p>
        </p:txBody>
      </p:sp>
      <p:sp>
        <p:nvSpPr>
          <p:cNvPr id="575493" name="Slide Number Placeholder 3"/>
          <p:cNvSpPr>
            <a:spLocks noGrp="1"/>
          </p:cNvSpPr>
          <p:nvPr>
            <p:ph type="sldNum" sz="quarter" idx="11"/>
          </p:nvPr>
        </p:nvSpPr>
        <p:spPr>
          <a:noFill/>
        </p:spPr>
        <p:txBody>
          <a:bodyPr/>
          <a:lstStyle/>
          <a:p>
            <a:fld id="{47474738-09C1-4223-975B-8E56A78C5993}" type="slidenum">
              <a:rPr lang="en-US" smtClean="0">
                <a:cs typeface="Arial" charset="0"/>
              </a:rPr>
              <a:pPr/>
              <a:t>27</a:t>
            </a:fld>
            <a:endParaRPr lang="en-US" smtClean="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Title 1"/>
          <p:cNvSpPr>
            <a:spLocks noGrp="1"/>
          </p:cNvSpPr>
          <p:nvPr>
            <p:ph type="title" idx="4294967295"/>
          </p:nvPr>
        </p:nvSpPr>
        <p:spPr/>
        <p:txBody>
          <a:bodyPr/>
          <a:lstStyle/>
          <a:p>
            <a:r>
              <a:rPr lang="en-US" smtClean="0"/>
              <a:t>And Remember</a:t>
            </a:r>
          </a:p>
        </p:txBody>
      </p:sp>
      <p:sp>
        <p:nvSpPr>
          <p:cNvPr id="577538" name="Content Placeholder 2"/>
          <p:cNvSpPr>
            <a:spLocks noGrp="1"/>
          </p:cNvSpPr>
          <p:nvPr>
            <p:ph idx="4294967295"/>
          </p:nvPr>
        </p:nvSpPr>
        <p:spPr>
          <a:xfrm>
            <a:off x="1676400" y="1905000"/>
            <a:ext cx="7010400" cy="4114800"/>
          </a:xfrm>
        </p:spPr>
        <p:txBody>
          <a:bodyPr/>
          <a:lstStyle/>
          <a:p>
            <a:r>
              <a:rPr lang="en-US" smtClean="0"/>
              <a:t>Do not require technology (software or hardware) of all students that cannot be accommodated!</a:t>
            </a:r>
          </a:p>
          <a:p>
            <a:pPr lvl="1"/>
            <a:r>
              <a:rPr lang="en-US" smtClean="0"/>
              <a:t>The lesson of the “Kindle Letter”</a:t>
            </a:r>
          </a:p>
          <a:p>
            <a:endParaRPr lang="en-US" smtClean="0"/>
          </a:p>
          <a:p>
            <a:r>
              <a:rPr lang="en-US" smtClean="0"/>
              <a:t>In other words, if it is impossible to make the technology equally as effective for *all* students, do not require it of all students.</a:t>
            </a:r>
          </a:p>
        </p:txBody>
      </p:sp>
      <p:sp>
        <p:nvSpPr>
          <p:cNvPr id="577539" name="Date Placeholder 1"/>
          <p:cNvSpPr>
            <a:spLocks noGrp="1"/>
          </p:cNvSpPr>
          <p:nvPr>
            <p:ph type="dt" sz="quarter" idx="12"/>
          </p:nvPr>
        </p:nvSpPr>
        <p:spPr>
          <a:noFill/>
        </p:spPr>
        <p:txBody>
          <a:bodyPr/>
          <a:lstStyle/>
          <a:p>
            <a:fld id="{67B34A2A-85C6-471F-B074-FAA1060D400C}" type="datetime1">
              <a:rPr lang="en-US" smtClean="0">
                <a:cs typeface="Arial" charset="0"/>
              </a:rPr>
              <a:pPr/>
              <a:t>11/14/2013</a:t>
            </a:fld>
            <a:endParaRPr lang="en-US" smtClean="0">
              <a:cs typeface="Arial" charset="0"/>
            </a:endParaRPr>
          </a:p>
        </p:txBody>
      </p:sp>
      <p:sp>
        <p:nvSpPr>
          <p:cNvPr id="577540" name="Footer Placeholder 2"/>
          <p:cNvSpPr>
            <a:spLocks noGrp="1"/>
          </p:cNvSpPr>
          <p:nvPr>
            <p:ph type="ftr" sz="quarter" idx="10"/>
          </p:nvPr>
        </p:nvSpPr>
        <p:spPr>
          <a:noFill/>
        </p:spPr>
        <p:txBody>
          <a:bodyPr/>
          <a:lstStyle/>
          <a:p>
            <a:r>
              <a:rPr lang="en-US"/>
              <a:t>www.htctu.net</a:t>
            </a:r>
          </a:p>
        </p:txBody>
      </p:sp>
      <p:sp>
        <p:nvSpPr>
          <p:cNvPr id="577541" name="Slide Number Placeholder 3"/>
          <p:cNvSpPr>
            <a:spLocks noGrp="1"/>
          </p:cNvSpPr>
          <p:nvPr>
            <p:ph type="sldNum" sz="quarter" idx="11"/>
          </p:nvPr>
        </p:nvSpPr>
        <p:spPr>
          <a:noFill/>
        </p:spPr>
        <p:txBody>
          <a:bodyPr/>
          <a:lstStyle/>
          <a:p>
            <a:fld id="{535D60D6-64AE-452F-BC31-1A9F5C5FCAB1}" type="slidenum">
              <a:rPr lang="en-US" smtClean="0">
                <a:cs typeface="Arial" charset="0"/>
              </a:rPr>
              <a:pPr/>
              <a:t>28</a:t>
            </a:fld>
            <a:endParaRPr lang="en-US" smtClean="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a:lstStyle/>
          <a:p>
            <a:r>
              <a:rPr lang="en-US" smtClean="0"/>
              <a:t>AND Also</a:t>
            </a:r>
          </a:p>
        </p:txBody>
      </p:sp>
      <p:sp>
        <p:nvSpPr>
          <p:cNvPr id="673795" name="Rectangle 3"/>
          <p:cNvSpPr>
            <a:spLocks noGrp="1" noChangeArrowheads="1"/>
          </p:cNvSpPr>
          <p:nvPr>
            <p:ph type="body" idx="1"/>
          </p:nvPr>
        </p:nvSpPr>
        <p:spPr/>
        <p:txBody>
          <a:bodyPr/>
          <a:lstStyle/>
          <a:p>
            <a:r>
              <a:rPr lang="en-US" smtClean="0"/>
              <a:t>Remember that compliance is a campus responsibility</a:t>
            </a:r>
          </a:p>
          <a:p>
            <a:r>
              <a:rPr lang="en-US" smtClean="0"/>
              <a:t>DSPS helps but cannot completely fulfill your legal requirement</a:t>
            </a:r>
          </a:p>
          <a:p>
            <a:r>
              <a:rPr lang="en-US" smtClean="0"/>
              <a:t>AND…when DSPS runs out of money, accommodations will come out of the general fund!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smtClean="0"/>
              <a:t>Why Consider Accessibility?</a:t>
            </a:r>
          </a:p>
        </p:txBody>
      </p:sp>
      <p:sp>
        <p:nvSpPr>
          <p:cNvPr id="21506" name="Rectangle 3"/>
          <p:cNvSpPr>
            <a:spLocks noGrp="1" noChangeArrowheads="1"/>
          </p:cNvSpPr>
          <p:nvPr>
            <p:ph type="body" idx="1"/>
          </p:nvPr>
        </p:nvSpPr>
        <p:spPr/>
        <p:txBody>
          <a:bodyPr/>
          <a:lstStyle/>
          <a:p>
            <a:r>
              <a:rPr lang="en-US" smtClean="0"/>
              <a:t>Equal rights</a:t>
            </a:r>
          </a:p>
          <a:p>
            <a:pPr lvl="1"/>
            <a:r>
              <a:rPr lang="en-US" smtClean="0"/>
              <a:t>Requiring use of inaccessible technology is discrimination</a:t>
            </a:r>
          </a:p>
          <a:p>
            <a:r>
              <a:rPr lang="en-US" smtClean="0"/>
              <a:t>Campus diversity</a:t>
            </a:r>
          </a:p>
          <a:p>
            <a:pPr lvl="1"/>
            <a:r>
              <a:rPr lang="en-US" smtClean="0"/>
              <a:t>Students with disabilities are part of a rich, multicultural environment</a:t>
            </a:r>
          </a:p>
          <a:p>
            <a:r>
              <a:rPr lang="en-US" smtClean="0"/>
              <a:t>Better pedagogy</a:t>
            </a:r>
          </a:p>
          <a:p>
            <a:pPr lvl="1"/>
            <a:r>
              <a:rPr lang="en-US" smtClean="0"/>
              <a:t>Teaching practices that acknowledge learning differences benefit all students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p:txBody>
          <a:bodyPr/>
          <a:lstStyle/>
          <a:p>
            <a:r>
              <a:rPr lang="en-US" smtClean="0"/>
              <a:t>Dollars and Sense</a:t>
            </a:r>
          </a:p>
        </p:txBody>
      </p:sp>
      <p:sp>
        <p:nvSpPr>
          <p:cNvPr id="674819" name="Rectangle 3"/>
          <p:cNvSpPr>
            <a:spLocks noGrp="1" noChangeArrowheads="1"/>
          </p:cNvSpPr>
          <p:nvPr>
            <p:ph type="body" idx="1"/>
          </p:nvPr>
        </p:nvSpPr>
        <p:spPr/>
        <p:txBody>
          <a:bodyPr/>
          <a:lstStyle/>
          <a:p>
            <a:r>
              <a:rPr lang="en-US" smtClean="0"/>
              <a:t>So how do we make accommodation cost less?</a:t>
            </a:r>
          </a:p>
          <a:p>
            <a:endParaRPr lang="en-US" smtClean="0"/>
          </a:p>
          <a:p>
            <a:r>
              <a:rPr lang="en-US" smtClean="0"/>
              <a:t>Buy Accessible!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Rectangle 2"/>
          <p:cNvSpPr>
            <a:spLocks noGrp="1" noChangeArrowheads="1"/>
          </p:cNvSpPr>
          <p:nvPr>
            <p:ph type="title" idx="4294967295"/>
          </p:nvPr>
        </p:nvSpPr>
        <p:spPr>
          <a:xfrm>
            <a:off x="2895600" y="1524000"/>
            <a:ext cx="5791200" cy="1295400"/>
          </a:xfrm>
        </p:spPr>
        <p:txBody>
          <a:bodyPr/>
          <a:lstStyle/>
          <a:p>
            <a:r>
              <a:rPr lang="en-US" smtClean="0"/>
              <a:t>How Section 508 Helps with Compliance</a:t>
            </a:r>
          </a:p>
        </p:txBody>
      </p:sp>
      <p:sp>
        <p:nvSpPr>
          <p:cNvPr id="579586" name="Rectangle 3"/>
          <p:cNvSpPr>
            <a:spLocks noGrp="1" noChangeArrowheads="1"/>
          </p:cNvSpPr>
          <p:nvPr>
            <p:ph type="body" idx="4294967295"/>
          </p:nvPr>
        </p:nvSpPr>
        <p:spPr>
          <a:xfrm>
            <a:off x="2895600" y="4876800"/>
            <a:ext cx="5791200" cy="1219200"/>
          </a:xfrm>
        </p:spPr>
        <p:txBody>
          <a:bodyPr/>
          <a:lstStyle/>
          <a:p>
            <a:pPr>
              <a:buFont typeface="Wingdings" pitchFamily="2" charset="2"/>
              <a:buNone/>
            </a:pPr>
            <a:r>
              <a:rPr lang="en-US" smtClean="0"/>
              <a:t>Technology and Information That Everyone Can Use!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Rectangle 2"/>
          <p:cNvSpPr>
            <a:spLocks noGrp="1" noChangeArrowheads="1"/>
          </p:cNvSpPr>
          <p:nvPr>
            <p:ph type="title"/>
          </p:nvPr>
        </p:nvSpPr>
        <p:spPr/>
        <p:txBody>
          <a:bodyPr/>
          <a:lstStyle/>
          <a:p>
            <a:r>
              <a:rPr lang="en-US" smtClean="0"/>
              <a:t>Access is Multifaceted</a:t>
            </a:r>
          </a:p>
        </p:txBody>
      </p:sp>
      <p:sp>
        <p:nvSpPr>
          <p:cNvPr id="580610" name="Rectangle 3"/>
          <p:cNvSpPr>
            <a:spLocks noGrp="1" noChangeArrowheads="1"/>
          </p:cNvSpPr>
          <p:nvPr>
            <p:ph type="body" idx="1"/>
          </p:nvPr>
        </p:nvSpPr>
        <p:spPr/>
        <p:txBody>
          <a:bodyPr/>
          <a:lstStyle/>
          <a:p>
            <a:r>
              <a:rPr lang="en-US" smtClean="0"/>
              <a:t>Hardware must be accessible</a:t>
            </a:r>
          </a:p>
          <a:p>
            <a:pPr lvl="1"/>
            <a:endParaRPr lang="en-US" smtClean="0"/>
          </a:p>
          <a:p>
            <a:r>
              <a:rPr lang="en-US" smtClean="0"/>
              <a:t>Software must be accessible</a:t>
            </a:r>
          </a:p>
          <a:p>
            <a:endParaRPr lang="en-US" smtClean="0"/>
          </a:p>
          <a:p>
            <a:r>
              <a:rPr lang="en-US" smtClean="0"/>
              <a:t>Content loaded into software must be accessible</a:t>
            </a:r>
          </a:p>
          <a:p>
            <a:pPr lvl="1"/>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3" name="Rectangle 2"/>
          <p:cNvSpPr>
            <a:spLocks noGrp="1" noChangeArrowheads="1"/>
          </p:cNvSpPr>
          <p:nvPr>
            <p:ph type="title"/>
          </p:nvPr>
        </p:nvSpPr>
        <p:spPr/>
        <p:txBody>
          <a:bodyPr/>
          <a:lstStyle/>
          <a:p>
            <a:r>
              <a:rPr lang="en-US" smtClean="0"/>
              <a:t>Standards Apply</a:t>
            </a:r>
          </a:p>
        </p:txBody>
      </p:sp>
      <p:sp>
        <p:nvSpPr>
          <p:cNvPr id="581634" name="Rectangle 3"/>
          <p:cNvSpPr>
            <a:spLocks noGrp="1" noChangeArrowheads="1"/>
          </p:cNvSpPr>
          <p:nvPr>
            <p:ph type="body" idx="1"/>
          </p:nvPr>
        </p:nvSpPr>
        <p:spPr/>
        <p:txBody>
          <a:bodyPr/>
          <a:lstStyle/>
          <a:p>
            <a:r>
              <a:rPr lang="en-US" smtClean="0"/>
              <a:t>Section 508 standards apply to the college</a:t>
            </a:r>
          </a:p>
          <a:p>
            <a:pPr lvl="1"/>
            <a:r>
              <a:rPr lang="en-US" smtClean="0"/>
              <a:t>As purchaser</a:t>
            </a:r>
          </a:p>
          <a:p>
            <a:pPr lvl="1"/>
            <a:r>
              <a:rPr lang="en-US" smtClean="0"/>
              <a:t>As creator</a:t>
            </a:r>
          </a:p>
          <a:p>
            <a:pPr lvl="1"/>
            <a:endParaRPr lang="en-US" smtClean="0"/>
          </a:p>
          <a:p>
            <a:r>
              <a:rPr lang="en-US" smtClean="0"/>
              <a:t>Applies to Electronic and Information Technology (E&amp;IT), aka Information &amp; Communication Tech (ICT)</a:t>
            </a:r>
          </a:p>
          <a:p>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Rectangle 2"/>
          <p:cNvSpPr>
            <a:spLocks noGrp="1" noChangeArrowheads="1"/>
          </p:cNvSpPr>
          <p:nvPr>
            <p:ph type="title"/>
          </p:nvPr>
        </p:nvSpPr>
        <p:spPr/>
        <p:txBody>
          <a:bodyPr/>
          <a:lstStyle/>
          <a:p>
            <a:r>
              <a:rPr lang="en-US" smtClean="0"/>
              <a:t>Section 508 in Action</a:t>
            </a:r>
          </a:p>
        </p:txBody>
      </p:sp>
      <p:sp>
        <p:nvSpPr>
          <p:cNvPr id="582658" name="Rectangle 3"/>
          <p:cNvSpPr>
            <a:spLocks noGrp="1" noChangeArrowheads="1"/>
          </p:cNvSpPr>
          <p:nvPr>
            <p:ph type="body" idx="1"/>
          </p:nvPr>
        </p:nvSpPr>
        <p:spPr/>
        <p:txBody>
          <a:bodyPr/>
          <a:lstStyle/>
          <a:p>
            <a:r>
              <a:rPr lang="en-US" smtClean="0"/>
              <a:t>Make Web sites accessible</a:t>
            </a:r>
          </a:p>
          <a:p>
            <a:pPr lvl="1"/>
            <a:r>
              <a:rPr lang="en-US" smtClean="0"/>
              <a:t>Follow the 508 or WCAG Standards</a:t>
            </a:r>
          </a:p>
          <a:p>
            <a:r>
              <a:rPr lang="en-US" smtClean="0"/>
              <a:t>Make media posted to Web sites &amp; LMS accessible</a:t>
            </a:r>
          </a:p>
          <a:p>
            <a:r>
              <a:rPr lang="en-US" smtClean="0"/>
              <a:t>Make software created by institution accessible</a:t>
            </a:r>
          </a:p>
          <a:p>
            <a:r>
              <a:rPr lang="en-US" smtClean="0"/>
              <a:t>Make videos accessible</a:t>
            </a:r>
          </a:p>
          <a:p>
            <a:r>
              <a:rPr lang="en-US" smtClean="0"/>
              <a:t>Purchase accessible technology</a:t>
            </a:r>
          </a:p>
        </p:txBody>
      </p:sp>
      <p:sp>
        <p:nvSpPr>
          <p:cNvPr id="582659" name="Date Placeholder 1"/>
          <p:cNvSpPr>
            <a:spLocks noGrp="1"/>
          </p:cNvSpPr>
          <p:nvPr>
            <p:ph type="dt" sz="quarter" idx="12"/>
          </p:nvPr>
        </p:nvSpPr>
        <p:spPr>
          <a:noFill/>
        </p:spPr>
        <p:txBody>
          <a:bodyPr/>
          <a:lstStyle/>
          <a:p>
            <a:fld id="{EE0377FF-136E-4D22-8857-7E6B37C06E21}" type="datetime1">
              <a:rPr lang="en-US" smtClean="0">
                <a:cs typeface="Arial" charset="0"/>
              </a:rPr>
              <a:pPr/>
              <a:t>11/14/2013</a:t>
            </a:fld>
            <a:endParaRPr lang="en-US" smtClean="0">
              <a:cs typeface="Arial" charset="0"/>
            </a:endParaRPr>
          </a:p>
        </p:txBody>
      </p:sp>
      <p:sp>
        <p:nvSpPr>
          <p:cNvPr id="582660" name="Footer Placeholder 2"/>
          <p:cNvSpPr>
            <a:spLocks noGrp="1"/>
          </p:cNvSpPr>
          <p:nvPr>
            <p:ph type="ftr" sz="quarter" idx="10"/>
          </p:nvPr>
        </p:nvSpPr>
        <p:spPr>
          <a:noFill/>
        </p:spPr>
        <p:txBody>
          <a:bodyPr/>
          <a:lstStyle/>
          <a:p>
            <a:r>
              <a:rPr lang="en-US"/>
              <a:t>www.htctu.net</a:t>
            </a:r>
          </a:p>
        </p:txBody>
      </p:sp>
      <p:sp>
        <p:nvSpPr>
          <p:cNvPr id="582661" name="Slide Number Placeholder 3"/>
          <p:cNvSpPr>
            <a:spLocks noGrp="1"/>
          </p:cNvSpPr>
          <p:nvPr>
            <p:ph type="sldNum" sz="quarter" idx="11"/>
          </p:nvPr>
        </p:nvSpPr>
        <p:spPr>
          <a:noFill/>
        </p:spPr>
        <p:txBody>
          <a:bodyPr/>
          <a:lstStyle/>
          <a:p>
            <a:fld id="{F4326E03-EF69-4686-9B73-965B31E455D9}" type="slidenum">
              <a:rPr lang="en-US" smtClean="0">
                <a:cs typeface="Arial" charset="0"/>
              </a:rPr>
              <a:pPr/>
              <a:t>34</a:t>
            </a:fld>
            <a:endParaRPr lang="en-US" smtClean="0">
              <a:cs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Rectangle 2"/>
          <p:cNvSpPr>
            <a:spLocks noGrp="1" noChangeArrowheads="1"/>
          </p:cNvSpPr>
          <p:nvPr>
            <p:ph type="title" idx="4294967295"/>
          </p:nvPr>
        </p:nvSpPr>
        <p:spPr/>
        <p:txBody>
          <a:bodyPr/>
          <a:lstStyle/>
          <a:p>
            <a:r>
              <a:rPr lang="en-US" smtClean="0"/>
              <a:t>Content vs. Container</a:t>
            </a:r>
          </a:p>
        </p:txBody>
      </p:sp>
      <p:sp>
        <p:nvSpPr>
          <p:cNvPr id="584706" name="Rectangle 3"/>
          <p:cNvSpPr>
            <a:spLocks noGrp="1" noChangeArrowheads="1"/>
          </p:cNvSpPr>
          <p:nvPr>
            <p:ph type="body" idx="4294967295"/>
          </p:nvPr>
        </p:nvSpPr>
        <p:spPr/>
        <p:txBody>
          <a:bodyPr/>
          <a:lstStyle/>
          <a:p>
            <a:r>
              <a:rPr lang="en-US" smtClean="0"/>
              <a:t>Academic freedom is about the content.</a:t>
            </a:r>
          </a:p>
          <a:p>
            <a:r>
              <a:rPr lang="en-US" smtClean="0"/>
              <a:t>Section 508 is about the container.</a:t>
            </a:r>
          </a:p>
          <a:p>
            <a:endParaRPr lang="en-US" smtClean="0"/>
          </a:p>
          <a:p>
            <a:r>
              <a:rPr lang="en-US" smtClean="0"/>
              <a:t>Conforming to Section 508 simply allows equal access to the content.</a:t>
            </a:r>
          </a:p>
        </p:txBody>
      </p:sp>
      <p:sp>
        <p:nvSpPr>
          <p:cNvPr id="58470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8470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8470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CD415DB1-A6CB-4187-9828-A1E1D616FC67}" type="slidenum">
              <a:rPr lang="en-US" sz="1200">
                <a:solidFill>
                  <a:schemeClr val="tx2"/>
                </a:solidFill>
              </a:rPr>
              <a:pPr algn="r"/>
              <a:t>35</a:t>
            </a:fld>
            <a:endParaRPr lang="en-US" sz="1200">
              <a:solidFill>
                <a:schemeClr val="tx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5" name="Rectangle 4"/>
          <p:cNvSpPr>
            <a:spLocks noGrp="1" noChangeArrowheads="1"/>
          </p:cNvSpPr>
          <p:nvPr>
            <p:ph type="ctrTitle"/>
          </p:nvPr>
        </p:nvSpPr>
        <p:spPr/>
        <p:txBody>
          <a:bodyPr/>
          <a:lstStyle/>
          <a:p>
            <a:pPr eaLnBrk="1" hangingPunct="1"/>
            <a:r>
              <a:rPr lang="en-US" smtClean="0"/>
              <a:t>Purchasing Electronic and Information Technology</a:t>
            </a:r>
          </a:p>
        </p:txBody>
      </p:sp>
      <p:sp>
        <p:nvSpPr>
          <p:cNvPr id="620546" name="Rectangle 5"/>
          <p:cNvSpPr>
            <a:spLocks noGrp="1" noChangeArrowheads="1"/>
          </p:cNvSpPr>
          <p:nvPr>
            <p:ph type="subTitle" idx="1"/>
          </p:nvPr>
        </p:nvSpPr>
        <p:spPr/>
        <p:txBody>
          <a:bodyPr/>
          <a:lstStyle/>
          <a:p>
            <a:pPr eaLnBrk="1" hangingPunct="1"/>
            <a:r>
              <a:rPr lang="en-US" smtClean="0"/>
              <a:t>E&amp;IT</a:t>
            </a:r>
          </a:p>
        </p:txBody>
      </p:sp>
      <p:sp>
        <p:nvSpPr>
          <p:cNvPr id="620547" name="Date Placeholder 1"/>
          <p:cNvSpPr>
            <a:spLocks noGrp="1"/>
          </p:cNvSpPr>
          <p:nvPr>
            <p:ph type="dt" sz="quarter" idx="10"/>
          </p:nvPr>
        </p:nvSpPr>
        <p:spPr>
          <a:noFill/>
        </p:spPr>
        <p:txBody>
          <a:bodyPr/>
          <a:lstStyle/>
          <a:p>
            <a:fld id="{31FF25E2-8302-413D-89C1-F3D43CD29EF3}" type="datetime1">
              <a:rPr lang="en-US" smtClean="0">
                <a:cs typeface="Arial" charset="0"/>
              </a:rPr>
              <a:pPr/>
              <a:t>11/14/2013</a:t>
            </a:fld>
            <a:endParaRPr lang="en-US" smtClean="0">
              <a:cs typeface="Arial" charset="0"/>
            </a:endParaRPr>
          </a:p>
        </p:txBody>
      </p:sp>
      <p:sp>
        <p:nvSpPr>
          <p:cNvPr id="620548" name="Footer Placeholder 2"/>
          <p:cNvSpPr>
            <a:spLocks noGrp="1"/>
          </p:cNvSpPr>
          <p:nvPr>
            <p:ph type="ftr" sz="quarter" idx="11"/>
          </p:nvPr>
        </p:nvSpPr>
        <p:spPr>
          <a:noFill/>
        </p:spPr>
        <p:txBody>
          <a:bodyPr/>
          <a:lstStyle/>
          <a:p>
            <a:r>
              <a:rPr lang="en-US"/>
              <a:t>www.htctu.net</a:t>
            </a:r>
          </a:p>
        </p:txBody>
      </p:sp>
      <p:sp>
        <p:nvSpPr>
          <p:cNvPr id="620549" name="Slide Number Placeholder 3"/>
          <p:cNvSpPr>
            <a:spLocks noGrp="1"/>
          </p:cNvSpPr>
          <p:nvPr>
            <p:ph type="sldNum" sz="quarter" idx="12"/>
          </p:nvPr>
        </p:nvSpPr>
        <p:spPr>
          <a:noFill/>
        </p:spPr>
        <p:txBody>
          <a:bodyPr/>
          <a:lstStyle/>
          <a:p>
            <a:fld id="{7046F0EF-78CD-4EFE-AFCB-A5D45A847D40}" type="slidenum">
              <a:rPr lang="en-US" smtClean="0">
                <a:cs typeface="Arial" charset="0"/>
              </a:rPr>
              <a:pPr/>
              <a:t>36</a:t>
            </a:fld>
            <a:endParaRPr lang="en-US" smtClean="0">
              <a:cs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3" name="Rectangle 2"/>
          <p:cNvSpPr>
            <a:spLocks noGrp="1" noChangeArrowheads="1"/>
          </p:cNvSpPr>
          <p:nvPr>
            <p:ph type="title"/>
          </p:nvPr>
        </p:nvSpPr>
        <p:spPr/>
        <p:txBody>
          <a:bodyPr/>
          <a:lstStyle/>
          <a:p>
            <a:r>
              <a:rPr lang="en-US" smtClean="0"/>
              <a:t>Complying with Section 508</a:t>
            </a:r>
          </a:p>
        </p:txBody>
      </p:sp>
      <p:sp>
        <p:nvSpPr>
          <p:cNvPr id="622594" name="Rectangle 3"/>
          <p:cNvSpPr>
            <a:spLocks noGrp="1" noChangeArrowheads="1"/>
          </p:cNvSpPr>
          <p:nvPr>
            <p:ph type="body" idx="1"/>
          </p:nvPr>
        </p:nvSpPr>
        <p:spPr/>
        <p:txBody>
          <a:bodyPr/>
          <a:lstStyle/>
          <a:p>
            <a:r>
              <a:rPr lang="en-US" smtClean="0"/>
              <a:t>Applies ONLY to electronic and information technology (E&amp;IT)</a:t>
            </a:r>
          </a:p>
          <a:p>
            <a:r>
              <a:rPr lang="en-US" smtClean="0"/>
              <a:t>Two types of E&amp;IT standards</a:t>
            </a:r>
          </a:p>
          <a:p>
            <a:pPr lvl="1"/>
            <a:r>
              <a:rPr lang="en-US" smtClean="0"/>
              <a:t>Standards for creating </a:t>
            </a:r>
          </a:p>
          <a:p>
            <a:pPr lvl="2"/>
            <a:r>
              <a:rPr lang="en-US" smtClean="0"/>
              <a:t>Web pages</a:t>
            </a:r>
          </a:p>
          <a:p>
            <a:pPr lvl="2"/>
            <a:r>
              <a:rPr lang="en-US" smtClean="0"/>
              <a:t>Web applications</a:t>
            </a:r>
          </a:p>
          <a:p>
            <a:pPr lvl="2"/>
            <a:r>
              <a:rPr lang="en-US" smtClean="0"/>
              <a:t>Software</a:t>
            </a:r>
          </a:p>
          <a:p>
            <a:pPr lvl="1"/>
            <a:r>
              <a:rPr lang="en-US" smtClean="0"/>
              <a:t>Standards for purchasing</a:t>
            </a:r>
          </a:p>
          <a:p>
            <a:pPr>
              <a:buFont typeface="Wingdings" pitchFamily="2" charset="2"/>
              <a:buNone/>
            </a:pPr>
            <a:endParaRPr lang="en-US" smtClean="0"/>
          </a:p>
        </p:txBody>
      </p:sp>
      <p:sp>
        <p:nvSpPr>
          <p:cNvPr id="622595" name="Date Placeholder 1"/>
          <p:cNvSpPr>
            <a:spLocks noGrp="1"/>
          </p:cNvSpPr>
          <p:nvPr>
            <p:ph type="dt" sz="quarter" idx="12"/>
          </p:nvPr>
        </p:nvSpPr>
        <p:spPr>
          <a:noFill/>
        </p:spPr>
        <p:txBody>
          <a:bodyPr/>
          <a:lstStyle/>
          <a:p>
            <a:fld id="{4DB2DC25-0AA8-48C3-85D5-5C761E7FE78D}" type="datetime1">
              <a:rPr lang="en-US" smtClean="0">
                <a:cs typeface="Arial" charset="0"/>
              </a:rPr>
              <a:pPr/>
              <a:t>11/14/2013</a:t>
            </a:fld>
            <a:endParaRPr lang="en-US" smtClean="0">
              <a:cs typeface="Arial" charset="0"/>
            </a:endParaRPr>
          </a:p>
        </p:txBody>
      </p:sp>
      <p:sp>
        <p:nvSpPr>
          <p:cNvPr id="622596" name="Footer Placeholder 2"/>
          <p:cNvSpPr>
            <a:spLocks noGrp="1"/>
          </p:cNvSpPr>
          <p:nvPr>
            <p:ph type="ftr" sz="quarter" idx="10"/>
          </p:nvPr>
        </p:nvSpPr>
        <p:spPr>
          <a:noFill/>
        </p:spPr>
        <p:txBody>
          <a:bodyPr/>
          <a:lstStyle/>
          <a:p>
            <a:r>
              <a:rPr lang="en-US"/>
              <a:t>www.htctu.net</a:t>
            </a:r>
          </a:p>
        </p:txBody>
      </p:sp>
      <p:sp>
        <p:nvSpPr>
          <p:cNvPr id="622597" name="Slide Number Placeholder 3"/>
          <p:cNvSpPr>
            <a:spLocks noGrp="1"/>
          </p:cNvSpPr>
          <p:nvPr>
            <p:ph type="sldNum" sz="quarter" idx="11"/>
          </p:nvPr>
        </p:nvSpPr>
        <p:spPr>
          <a:noFill/>
        </p:spPr>
        <p:txBody>
          <a:bodyPr/>
          <a:lstStyle/>
          <a:p>
            <a:fld id="{4DDB1AAA-E87E-4436-BBA8-BB3E0DA2D0D3}" type="slidenum">
              <a:rPr lang="en-US" smtClean="0">
                <a:cs typeface="Arial" charset="0"/>
              </a:rPr>
              <a:pPr/>
              <a:t>37</a:t>
            </a:fld>
            <a:endParaRPr lang="en-US" smtClean="0">
              <a:cs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1" name="Rectangle 2"/>
          <p:cNvSpPr>
            <a:spLocks noGrp="1" noChangeArrowheads="1"/>
          </p:cNvSpPr>
          <p:nvPr>
            <p:ph type="title"/>
          </p:nvPr>
        </p:nvSpPr>
        <p:spPr/>
        <p:txBody>
          <a:bodyPr/>
          <a:lstStyle/>
          <a:p>
            <a:pPr eaLnBrk="1" hangingPunct="1"/>
            <a:r>
              <a:rPr lang="en-US" smtClean="0"/>
              <a:t>Categories of E&amp;IT</a:t>
            </a:r>
          </a:p>
        </p:txBody>
      </p:sp>
      <p:sp>
        <p:nvSpPr>
          <p:cNvPr id="624642" name="Rectangle 3"/>
          <p:cNvSpPr>
            <a:spLocks noGrp="1" noChangeArrowheads="1"/>
          </p:cNvSpPr>
          <p:nvPr>
            <p:ph type="body" idx="1"/>
          </p:nvPr>
        </p:nvSpPr>
        <p:spPr/>
        <p:txBody>
          <a:bodyPr/>
          <a:lstStyle/>
          <a:p>
            <a:pPr eaLnBrk="1" hangingPunct="1"/>
            <a:r>
              <a:rPr lang="en-US" smtClean="0"/>
              <a:t>Software applications and operating systems</a:t>
            </a:r>
          </a:p>
          <a:p>
            <a:pPr eaLnBrk="1" hangingPunct="1"/>
            <a:r>
              <a:rPr lang="en-US" smtClean="0"/>
              <a:t>Web-based information and applications</a:t>
            </a:r>
          </a:p>
          <a:p>
            <a:pPr eaLnBrk="1" hangingPunct="1"/>
            <a:r>
              <a:rPr lang="en-US" smtClean="0"/>
              <a:t>Telecommunications products</a:t>
            </a:r>
          </a:p>
          <a:p>
            <a:pPr eaLnBrk="1" hangingPunct="1"/>
            <a:r>
              <a:rPr lang="en-US" smtClean="0"/>
              <a:t>Video and multimedia products</a:t>
            </a:r>
          </a:p>
          <a:p>
            <a:pPr eaLnBrk="1" hangingPunct="1"/>
            <a:r>
              <a:rPr lang="en-US" smtClean="0"/>
              <a:t>Self-contained, closed products (e.g., many office products, kiosks)</a:t>
            </a:r>
          </a:p>
          <a:p>
            <a:pPr eaLnBrk="1" hangingPunct="1"/>
            <a:r>
              <a:rPr lang="en-US" smtClean="0"/>
              <a:t>Desktop and portable computers</a:t>
            </a:r>
          </a:p>
        </p:txBody>
      </p:sp>
      <p:sp>
        <p:nvSpPr>
          <p:cNvPr id="624643" name="Date Placeholder 1"/>
          <p:cNvSpPr>
            <a:spLocks noGrp="1"/>
          </p:cNvSpPr>
          <p:nvPr>
            <p:ph type="dt" sz="quarter" idx="12"/>
          </p:nvPr>
        </p:nvSpPr>
        <p:spPr>
          <a:noFill/>
        </p:spPr>
        <p:txBody>
          <a:bodyPr/>
          <a:lstStyle/>
          <a:p>
            <a:fld id="{751D36BA-BEC9-4556-A7E8-A31A8BD8E8E0}" type="datetime1">
              <a:rPr lang="en-US" smtClean="0">
                <a:cs typeface="Arial" charset="0"/>
              </a:rPr>
              <a:pPr/>
              <a:t>11/14/2013</a:t>
            </a:fld>
            <a:endParaRPr lang="en-US" smtClean="0">
              <a:cs typeface="Arial" charset="0"/>
            </a:endParaRPr>
          </a:p>
        </p:txBody>
      </p:sp>
      <p:sp>
        <p:nvSpPr>
          <p:cNvPr id="624644" name="Footer Placeholder 2"/>
          <p:cNvSpPr>
            <a:spLocks noGrp="1"/>
          </p:cNvSpPr>
          <p:nvPr>
            <p:ph type="ftr" sz="quarter" idx="10"/>
          </p:nvPr>
        </p:nvSpPr>
        <p:spPr>
          <a:noFill/>
        </p:spPr>
        <p:txBody>
          <a:bodyPr/>
          <a:lstStyle/>
          <a:p>
            <a:r>
              <a:rPr lang="en-US"/>
              <a:t>www.htctu.net</a:t>
            </a:r>
          </a:p>
        </p:txBody>
      </p:sp>
      <p:sp>
        <p:nvSpPr>
          <p:cNvPr id="624645" name="Slide Number Placeholder 3"/>
          <p:cNvSpPr>
            <a:spLocks noGrp="1"/>
          </p:cNvSpPr>
          <p:nvPr>
            <p:ph type="sldNum" sz="quarter" idx="11"/>
          </p:nvPr>
        </p:nvSpPr>
        <p:spPr>
          <a:noFill/>
        </p:spPr>
        <p:txBody>
          <a:bodyPr/>
          <a:lstStyle/>
          <a:p>
            <a:fld id="{A78EFCCF-F306-4C12-A03E-87A221418925}" type="slidenum">
              <a:rPr lang="en-US" smtClean="0">
                <a:cs typeface="Arial" charset="0"/>
              </a:rPr>
              <a:pPr/>
              <a:t>38</a:t>
            </a:fld>
            <a:endParaRPr lang="en-US" smtClean="0">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89" name="Rectangle 2"/>
          <p:cNvSpPr>
            <a:spLocks noGrp="1" noChangeArrowheads="1"/>
          </p:cNvSpPr>
          <p:nvPr>
            <p:ph type="title"/>
          </p:nvPr>
        </p:nvSpPr>
        <p:spPr/>
        <p:txBody>
          <a:bodyPr/>
          <a:lstStyle/>
          <a:p>
            <a:pPr eaLnBrk="1" hangingPunct="1"/>
            <a:r>
              <a:rPr lang="en-US" smtClean="0"/>
              <a:t>Examples of E&amp;IT under 508</a:t>
            </a:r>
          </a:p>
        </p:txBody>
      </p:sp>
      <p:sp>
        <p:nvSpPr>
          <p:cNvPr id="626690" name="Rectangle 3"/>
          <p:cNvSpPr>
            <a:spLocks noGrp="1" noChangeArrowheads="1"/>
          </p:cNvSpPr>
          <p:nvPr>
            <p:ph type="body" sz="half" idx="1"/>
          </p:nvPr>
        </p:nvSpPr>
        <p:spPr>
          <a:xfrm>
            <a:off x="1676400" y="1981200"/>
            <a:ext cx="3440113" cy="4114800"/>
          </a:xfrm>
        </p:spPr>
        <p:txBody>
          <a:bodyPr/>
          <a:lstStyle/>
          <a:p>
            <a:pPr eaLnBrk="1" hangingPunct="1">
              <a:lnSpc>
                <a:spcPct val="90000"/>
              </a:lnSpc>
            </a:pPr>
            <a:r>
              <a:rPr lang="en-US" sz="2400" smtClean="0"/>
              <a:t>Fax Machines</a:t>
            </a:r>
          </a:p>
          <a:p>
            <a:pPr eaLnBrk="1" hangingPunct="1">
              <a:lnSpc>
                <a:spcPct val="90000"/>
              </a:lnSpc>
            </a:pPr>
            <a:r>
              <a:rPr lang="en-US" sz="2400" smtClean="0"/>
              <a:t>Scanners</a:t>
            </a:r>
          </a:p>
          <a:p>
            <a:pPr eaLnBrk="1" hangingPunct="1">
              <a:lnSpc>
                <a:spcPct val="90000"/>
              </a:lnSpc>
            </a:pPr>
            <a:r>
              <a:rPr lang="en-US" sz="2400" smtClean="0"/>
              <a:t>Printers</a:t>
            </a:r>
          </a:p>
          <a:p>
            <a:pPr eaLnBrk="1" hangingPunct="1">
              <a:lnSpc>
                <a:spcPct val="90000"/>
              </a:lnSpc>
            </a:pPr>
            <a:r>
              <a:rPr lang="en-US" sz="2400" smtClean="0"/>
              <a:t>Copiers</a:t>
            </a:r>
          </a:p>
          <a:p>
            <a:pPr eaLnBrk="1" hangingPunct="1">
              <a:lnSpc>
                <a:spcPct val="90000"/>
              </a:lnSpc>
            </a:pPr>
            <a:r>
              <a:rPr lang="en-US" sz="2400" smtClean="0"/>
              <a:t>PDAs</a:t>
            </a:r>
          </a:p>
          <a:p>
            <a:pPr eaLnBrk="1" hangingPunct="1">
              <a:lnSpc>
                <a:spcPct val="90000"/>
              </a:lnSpc>
            </a:pPr>
            <a:r>
              <a:rPr lang="en-US" sz="2400" smtClean="0"/>
              <a:t>Computers</a:t>
            </a:r>
          </a:p>
          <a:p>
            <a:pPr eaLnBrk="1" hangingPunct="1">
              <a:lnSpc>
                <a:spcPct val="90000"/>
              </a:lnSpc>
            </a:pPr>
            <a:r>
              <a:rPr lang="en-US" sz="2400" smtClean="0"/>
              <a:t>Computer software</a:t>
            </a:r>
          </a:p>
          <a:p>
            <a:pPr eaLnBrk="1" hangingPunct="1">
              <a:lnSpc>
                <a:spcPct val="90000"/>
              </a:lnSpc>
            </a:pPr>
            <a:r>
              <a:rPr lang="en-US" sz="2400" smtClean="0"/>
              <a:t>Computer operating systems</a:t>
            </a:r>
          </a:p>
        </p:txBody>
      </p:sp>
      <p:sp>
        <p:nvSpPr>
          <p:cNvPr id="626691" name="Rectangle 4"/>
          <p:cNvSpPr>
            <a:spLocks noGrp="1" noChangeArrowheads="1"/>
          </p:cNvSpPr>
          <p:nvPr>
            <p:ph type="body" sz="half" idx="2"/>
          </p:nvPr>
        </p:nvSpPr>
        <p:spPr>
          <a:xfrm>
            <a:off x="5246688" y="1981200"/>
            <a:ext cx="3440112" cy="4114800"/>
          </a:xfrm>
        </p:spPr>
        <p:txBody>
          <a:bodyPr/>
          <a:lstStyle/>
          <a:p>
            <a:pPr eaLnBrk="1" hangingPunct="1"/>
            <a:r>
              <a:rPr lang="en-US" sz="2400" smtClean="0"/>
              <a:t>Phones</a:t>
            </a:r>
          </a:p>
          <a:p>
            <a:pPr eaLnBrk="1" hangingPunct="1"/>
            <a:r>
              <a:rPr lang="en-US" sz="2400" smtClean="0"/>
              <a:t>Information kiosks</a:t>
            </a:r>
          </a:p>
          <a:p>
            <a:pPr eaLnBrk="1" hangingPunct="1"/>
            <a:r>
              <a:rPr lang="en-US" sz="2400" smtClean="0"/>
              <a:t>ATMs</a:t>
            </a:r>
          </a:p>
          <a:p>
            <a:pPr eaLnBrk="1" hangingPunct="1"/>
            <a:r>
              <a:rPr lang="en-US" sz="2400" smtClean="0"/>
              <a:t>Multimedia</a:t>
            </a:r>
          </a:p>
          <a:p>
            <a:pPr eaLnBrk="1" hangingPunct="1"/>
            <a:r>
              <a:rPr lang="en-US" sz="2400" smtClean="0"/>
              <a:t>Videos</a:t>
            </a:r>
          </a:p>
          <a:p>
            <a:pPr eaLnBrk="1" hangingPunct="1"/>
            <a:r>
              <a:rPr lang="en-US" sz="2400" smtClean="0"/>
              <a:t>World Wide Web</a:t>
            </a:r>
          </a:p>
          <a:p>
            <a:pPr eaLnBrk="1" hangingPunct="1"/>
            <a:endParaRPr lang="en-US" sz="2400" smtClean="0"/>
          </a:p>
          <a:p>
            <a:pPr eaLnBrk="1" hangingPunct="1"/>
            <a:endParaRPr lang="en-US" sz="2400" smtClean="0"/>
          </a:p>
        </p:txBody>
      </p:sp>
      <p:sp>
        <p:nvSpPr>
          <p:cNvPr id="626692" name="Date Placeholder 1"/>
          <p:cNvSpPr>
            <a:spLocks noGrp="1"/>
          </p:cNvSpPr>
          <p:nvPr>
            <p:ph type="dt" sz="quarter" idx="12"/>
          </p:nvPr>
        </p:nvSpPr>
        <p:spPr>
          <a:noFill/>
        </p:spPr>
        <p:txBody>
          <a:bodyPr/>
          <a:lstStyle/>
          <a:p>
            <a:fld id="{F1766CA6-D898-419E-B34C-9452BE2A6927}" type="datetime1">
              <a:rPr lang="en-US" smtClean="0">
                <a:cs typeface="Arial" charset="0"/>
              </a:rPr>
              <a:pPr/>
              <a:t>11/14/2013</a:t>
            </a:fld>
            <a:endParaRPr lang="en-US" smtClean="0">
              <a:cs typeface="Arial" charset="0"/>
            </a:endParaRPr>
          </a:p>
        </p:txBody>
      </p:sp>
      <p:sp>
        <p:nvSpPr>
          <p:cNvPr id="626693" name="Footer Placeholder 2"/>
          <p:cNvSpPr>
            <a:spLocks noGrp="1"/>
          </p:cNvSpPr>
          <p:nvPr>
            <p:ph type="ftr" sz="quarter" idx="10"/>
          </p:nvPr>
        </p:nvSpPr>
        <p:spPr>
          <a:noFill/>
        </p:spPr>
        <p:txBody>
          <a:bodyPr/>
          <a:lstStyle/>
          <a:p>
            <a:r>
              <a:rPr lang="en-US"/>
              <a:t>www.htctu.net</a:t>
            </a:r>
          </a:p>
        </p:txBody>
      </p:sp>
      <p:sp>
        <p:nvSpPr>
          <p:cNvPr id="626694" name="Slide Number Placeholder 3"/>
          <p:cNvSpPr>
            <a:spLocks noGrp="1"/>
          </p:cNvSpPr>
          <p:nvPr>
            <p:ph type="sldNum" sz="quarter" idx="11"/>
          </p:nvPr>
        </p:nvSpPr>
        <p:spPr>
          <a:noFill/>
        </p:spPr>
        <p:txBody>
          <a:bodyPr/>
          <a:lstStyle/>
          <a:p>
            <a:fld id="{D6485770-998A-491F-A44B-5F8B24171272}" type="slidenum">
              <a:rPr lang="en-US" smtClean="0">
                <a:cs typeface="Arial" charset="0"/>
              </a:rPr>
              <a:pPr/>
              <a:t>39</a:t>
            </a:fld>
            <a:endParaRPr lang="en-US" smtClean="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2895600" y="1524000"/>
            <a:ext cx="5791200" cy="1295400"/>
          </a:xfrm>
        </p:spPr>
        <p:txBody>
          <a:bodyPr/>
          <a:lstStyle/>
          <a:p>
            <a:r>
              <a:rPr lang="en-US" smtClean="0"/>
              <a:t>Emerging Technologies and the Issue of Access</a:t>
            </a:r>
          </a:p>
        </p:txBody>
      </p:sp>
      <p:sp>
        <p:nvSpPr>
          <p:cNvPr id="22530" name="Rectangle 3"/>
          <p:cNvSpPr>
            <a:spLocks noGrp="1" noChangeArrowheads="1"/>
          </p:cNvSpPr>
          <p:nvPr>
            <p:ph type="body" idx="4294967295"/>
          </p:nvPr>
        </p:nvSpPr>
        <p:spPr>
          <a:xfrm>
            <a:off x="2895600" y="4876800"/>
            <a:ext cx="5791200" cy="1219200"/>
          </a:xfrm>
        </p:spPr>
        <p:txBody>
          <a:bodyPr/>
          <a:lstStyle/>
          <a:p>
            <a:pPr>
              <a:buFont typeface="Wingdings" pitchFamily="2" charset="2"/>
              <a:buNone/>
            </a:pPr>
            <a:r>
              <a:rPr lang="en-US" smtClean="0"/>
              <a:t>It’s new and cool…but is it accessible?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7" name="Rectangle 2"/>
          <p:cNvSpPr>
            <a:spLocks noGrp="1" noChangeArrowheads="1"/>
          </p:cNvSpPr>
          <p:nvPr>
            <p:ph type="title"/>
          </p:nvPr>
        </p:nvSpPr>
        <p:spPr/>
        <p:txBody>
          <a:bodyPr/>
          <a:lstStyle/>
          <a:p>
            <a:pPr eaLnBrk="1" hangingPunct="1"/>
            <a:r>
              <a:rPr lang="en-US" smtClean="0"/>
              <a:t>Not E&amp;IT under 508</a:t>
            </a:r>
          </a:p>
        </p:txBody>
      </p:sp>
      <p:sp>
        <p:nvSpPr>
          <p:cNvPr id="628738" name="Rectangle 3"/>
          <p:cNvSpPr>
            <a:spLocks noGrp="1" noChangeArrowheads="1"/>
          </p:cNvSpPr>
          <p:nvPr>
            <p:ph type="body" idx="1"/>
          </p:nvPr>
        </p:nvSpPr>
        <p:spPr/>
        <p:txBody>
          <a:bodyPr/>
          <a:lstStyle/>
          <a:p>
            <a:pPr eaLnBrk="1" hangingPunct="1"/>
            <a:r>
              <a:rPr lang="en-US" smtClean="0"/>
              <a:t>Microwaves (unless it sends faxes, too)</a:t>
            </a:r>
          </a:p>
          <a:p>
            <a:pPr eaLnBrk="1" hangingPunct="1"/>
            <a:r>
              <a:rPr lang="en-US" smtClean="0"/>
              <a:t>Coffee makers</a:t>
            </a:r>
          </a:p>
          <a:p>
            <a:pPr eaLnBrk="1" hangingPunct="1"/>
            <a:r>
              <a:rPr lang="en-US" smtClean="0"/>
              <a:t>Heating and ventilation systems</a:t>
            </a:r>
          </a:p>
          <a:p>
            <a:pPr eaLnBrk="1" hangingPunct="1"/>
            <a:r>
              <a:rPr lang="en-US" smtClean="0"/>
              <a:t>Thermostats</a:t>
            </a:r>
          </a:p>
          <a:p>
            <a:pPr eaLnBrk="1" hangingPunct="1"/>
            <a:r>
              <a:rPr lang="en-US" smtClean="0"/>
              <a:t>Tables, desks, and chairs</a:t>
            </a:r>
          </a:p>
        </p:txBody>
      </p:sp>
      <p:sp>
        <p:nvSpPr>
          <p:cNvPr id="628739" name="Date Placeholder 1"/>
          <p:cNvSpPr>
            <a:spLocks noGrp="1"/>
          </p:cNvSpPr>
          <p:nvPr>
            <p:ph type="dt" sz="quarter" idx="12"/>
          </p:nvPr>
        </p:nvSpPr>
        <p:spPr>
          <a:noFill/>
        </p:spPr>
        <p:txBody>
          <a:bodyPr/>
          <a:lstStyle/>
          <a:p>
            <a:fld id="{E4528095-4250-446B-8947-1AB02E8F5E1E}" type="datetime1">
              <a:rPr lang="en-US" smtClean="0">
                <a:cs typeface="Arial" charset="0"/>
              </a:rPr>
              <a:pPr/>
              <a:t>11/14/2013</a:t>
            </a:fld>
            <a:endParaRPr lang="en-US" smtClean="0">
              <a:cs typeface="Arial" charset="0"/>
            </a:endParaRPr>
          </a:p>
        </p:txBody>
      </p:sp>
      <p:sp>
        <p:nvSpPr>
          <p:cNvPr id="628740" name="Footer Placeholder 2"/>
          <p:cNvSpPr>
            <a:spLocks noGrp="1"/>
          </p:cNvSpPr>
          <p:nvPr>
            <p:ph type="ftr" sz="quarter" idx="10"/>
          </p:nvPr>
        </p:nvSpPr>
        <p:spPr>
          <a:noFill/>
        </p:spPr>
        <p:txBody>
          <a:bodyPr/>
          <a:lstStyle/>
          <a:p>
            <a:r>
              <a:rPr lang="en-US"/>
              <a:t>www.htctu.net</a:t>
            </a:r>
          </a:p>
        </p:txBody>
      </p:sp>
      <p:sp>
        <p:nvSpPr>
          <p:cNvPr id="628741" name="Slide Number Placeholder 3"/>
          <p:cNvSpPr>
            <a:spLocks noGrp="1"/>
          </p:cNvSpPr>
          <p:nvPr>
            <p:ph type="sldNum" sz="quarter" idx="11"/>
          </p:nvPr>
        </p:nvSpPr>
        <p:spPr>
          <a:noFill/>
        </p:spPr>
        <p:txBody>
          <a:bodyPr/>
          <a:lstStyle/>
          <a:p>
            <a:fld id="{6DCBB3A9-D927-438B-848D-F1AA27DE6A65}" type="slidenum">
              <a:rPr lang="en-US" smtClean="0">
                <a:cs typeface="Arial" charset="0"/>
              </a:rPr>
              <a:pPr/>
              <a:t>40</a:t>
            </a:fld>
            <a:endParaRPr lang="en-US" smtClean="0">
              <a:cs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5" name="Rectangle 2"/>
          <p:cNvSpPr>
            <a:spLocks noGrp="1" noChangeArrowheads="1"/>
          </p:cNvSpPr>
          <p:nvPr>
            <p:ph type="title"/>
          </p:nvPr>
        </p:nvSpPr>
        <p:spPr/>
        <p:txBody>
          <a:bodyPr/>
          <a:lstStyle/>
          <a:p>
            <a:pPr eaLnBrk="1" hangingPunct="1"/>
            <a:r>
              <a:rPr lang="en-US" smtClean="0"/>
              <a:t>The Gray Area</a:t>
            </a:r>
          </a:p>
        </p:txBody>
      </p:sp>
      <p:sp>
        <p:nvSpPr>
          <p:cNvPr id="630786" name="Rectangle 3"/>
          <p:cNvSpPr>
            <a:spLocks noGrp="1" noChangeArrowheads="1"/>
          </p:cNvSpPr>
          <p:nvPr>
            <p:ph type="body" idx="1"/>
          </p:nvPr>
        </p:nvSpPr>
        <p:spPr/>
        <p:txBody>
          <a:bodyPr/>
          <a:lstStyle/>
          <a:p>
            <a:pPr eaLnBrk="1" hangingPunct="1"/>
            <a:r>
              <a:rPr lang="en-US" smtClean="0"/>
              <a:t>“Back office” E&amp;IT is exempted</a:t>
            </a:r>
          </a:p>
          <a:p>
            <a:pPr lvl="1" eaLnBrk="1" hangingPunct="1"/>
            <a:r>
              <a:rPr lang="en-US" smtClean="0"/>
              <a:t>Must literally be somewhere that people do not go all the time</a:t>
            </a:r>
          </a:p>
          <a:p>
            <a:pPr lvl="1" eaLnBrk="1" hangingPunct="1"/>
            <a:r>
              <a:rPr lang="en-US" smtClean="0"/>
              <a:t>Applies to equipment that only technicians interact with</a:t>
            </a:r>
          </a:p>
        </p:txBody>
      </p:sp>
      <p:sp>
        <p:nvSpPr>
          <p:cNvPr id="630787" name="Date Placeholder 1"/>
          <p:cNvSpPr>
            <a:spLocks noGrp="1"/>
          </p:cNvSpPr>
          <p:nvPr>
            <p:ph type="dt" sz="quarter" idx="12"/>
          </p:nvPr>
        </p:nvSpPr>
        <p:spPr>
          <a:noFill/>
        </p:spPr>
        <p:txBody>
          <a:bodyPr/>
          <a:lstStyle/>
          <a:p>
            <a:fld id="{22DAAEA6-0162-495E-B0A8-E98A77C4BAE6}" type="datetime1">
              <a:rPr lang="en-US" smtClean="0">
                <a:cs typeface="Arial" charset="0"/>
              </a:rPr>
              <a:pPr/>
              <a:t>11/14/2013</a:t>
            </a:fld>
            <a:endParaRPr lang="en-US" smtClean="0">
              <a:cs typeface="Arial" charset="0"/>
            </a:endParaRPr>
          </a:p>
        </p:txBody>
      </p:sp>
      <p:sp>
        <p:nvSpPr>
          <p:cNvPr id="630788" name="Footer Placeholder 2"/>
          <p:cNvSpPr>
            <a:spLocks noGrp="1"/>
          </p:cNvSpPr>
          <p:nvPr>
            <p:ph type="ftr" sz="quarter" idx="10"/>
          </p:nvPr>
        </p:nvSpPr>
        <p:spPr>
          <a:noFill/>
        </p:spPr>
        <p:txBody>
          <a:bodyPr/>
          <a:lstStyle/>
          <a:p>
            <a:r>
              <a:rPr lang="en-US"/>
              <a:t>www.htctu.net</a:t>
            </a:r>
          </a:p>
        </p:txBody>
      </p:sp>
      <p:sp>
        <p:nvSpPr>
          <p:cNvPr id="630789" name="Slide Number Placeholder 3"/>
          <p:cNvSpPr>
            <a:spLocks noGrp="1"/>
          </p:cNvSpPr>
          <p:nvPr>
            <p:ph type="sldNum" sz="quarter" idx="11"/>
          </p:nvPr>
        </p:nvSpPr>
        <p:spPr>
          <a:noFill/>
        </p:spPr>
        <p:txBody>
          <a:bodyPr/>
          <a:lstStyle/>
          <a:p>
            <a:fld id="{A6459F4F-29B8-47C3-94CD-126949425E4A}" type="slidenum">
              <a:rPr lang="en-US" smtClean="0">
                <a:cs typeface="Arial" charset="0"/>
              </a:rPr>
              <a:pPr/>
              <a:t>41</a:t>
            </a:fld>
            <a:endParaRPr lang="en-US" smtClean="0">
              <a:cs typeface="Arial"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3" name="Title 1"/>
          <p:cNvSpPr>
            <a:spLocks noGrp="1"/>
          </p:cNvSpPr>
          <p:nvPr>
            <p:ph type="title" idx="4294967295"/>
          </p:nvPr>
        </p:nvSpPr>
        <p:spPr/>
        <p:txBody>
          <a:bodyPr/>
          <a:lstStyle/>
          <a:p>
            <a:r>
              <a:rPr lang="en-US" smtClean="0"/>
              <a:t>Reminder</a:t>
            </a:r>
          </a:p>
        </p:txBody>
      </p:sp>
      <p:sp>
        <p:nvSpPr>
          <p:cNvPr id="632834" name="Content Placeholder 2"/>
          <p:cNvSpPr>
            <a:spLocks noGrp="1"/>
          </p:cNvSpPr>
          <p:nvPr>
            <p:ph idx="4294967295"/>
          </p:nvPr>
        </p:nvSpPr>
        <p:spPr/>
        <p:txBody>
          <a:bodyPr/>
          <a:lstStyle/>
          <a:p>
            <a:r>
              <a:rPr lang="en-US" smtClean="0"/>
              <a:t>Section 508 does not just apply to students</a:t>
            </a:r>
          </a:p>
          <a:p>
            <a:pPr lvl="1"/>
            <a:r>
              <a:rPr lang="en-US" smtClean="0"/>
              <a:t>Applies to *all* E&amp;IT purchases</a:t>
            </a:r>
          </a:p>
          <a:p>
            <a:pPr lvl="1"/>
            <a:endParaRPr lang="en-US" smtClean="0"/>
          </a:p>
          <a:p>
            <a:r>
              <a:rPr lang="en-US" smtClean="0"/>
              <a:t>The campus is also required to ensure access for employees</a:t>
            </a:r>
          </a:p>
        </p:txBody>
      </p:sp>
      <p:sp>
        <p:nvSpPr>
          <p:cNvPr id="632835" name="Date Placeholder 1"/>
          <p:cNvSpPr>
            <a:spLocks noGrp="1"/>
          </p:cNvSpPr>
          <p:nvPr>
            <p:ph type="dt" sz="quarter" idx="12"/>
          </p:nvPr>
        </p:nvSpPr>
        <p:spPr>
          <a:noFill/>
        </p:spPr>
        <p:txBody>
          <a:bodyPr/>
          <a:lstStyle/>
          <a:p>
            <a:fld id="{0AA64ABC-375E-4DAC-BEAC-4C6421738AAA}" type="datetime1">
              <a:rPr lang="en-US" smtClean="0">
                <a:cs typeface="Arial" charset="0"/>
              </a:rPr>
              <a:pPr/>
              <a:t>11/14/2013</a:t>
            </a:fld>
            <a:endParaRPr lang="en-US" smtClean="0">
              <a:cs typeface="Arial" charset="0"/>
            </a:endParaRPr>
          </a:p>
        </p:txBody>
      </p:sp>
      <p:sp>
        <p:nvSpPr>
          <p:cNvPr id="632836" name="Footer Placeholder 2"/>
          <p:cNvSpPr>
            <a:spLocks noGrp="1"/>
          </p:cNvSpPr>
          <p:nvPr>
            <p:ph type="ftr" sz="quarter" idx="10"/>
          </p:nvPr>
        </p:nvSpPr>
        <p:spPr>
          <a:noFill/>
        </p:spPr>
        <p:txBody>
          <a:bodyPr/>
          <a:lstStyle/>
          <a:p>
            <a:r>
              <a:rPr lang="en-US"/>
              <a:t>www.htctu.net</a:t>
            </a:r>
          </a:p>
        </p:txBody>
      </p:sp>
      <p:sp>
        <p:nvSpPr>
          <p:cNvPr id="632837" name="Slide Number Placeholder 3"/>
          <p:cNvSpPr>
            <a:spLocks noGrp="1"/>
          </p:cNvSpPr>
          <p:nvPr>
            <p:ph type="sldNum" sz="quarter" idx="11"/>
          </p:nvPr>
        </p:nvSpPr>
        <p:spPr>
          <a:noFill/>
        </p:spPr>
        <p:txBody>
          <a:bodyPr/>
          <a:lstStyle/>
          <a:p>
            <a:fld id="{DA056F9E-DAB9-4255-8EDD-E4989791A13E}" type="slidenum">
              <a:rPr lang="en-US" smtClean="0">
                <a:cs typeface="Arial" charset="0"/>
              </a:rPr>
              <a:pPr/>
              <a:t>42</a:t>
            </a:fld>
            <a:endParaRPr lang="en-US" smtClean="0">
              <a:cs typeface="Arial"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1" name="Rectangle 2"/>
          <p:cNvSpPr>
            <a:spLocks noGrp="1" noChangeArrowheads="1"/>
          </p:cNvSpPr>
          <p:nvPr>
            <p:ph type="title"/>
          </p:nvPr>
        </p:nvSpPr>
        <p:spPr/>
        <p:txBody>
          <a:bodyPr/>
          <a:lstStyle/>
          <a:p>
            <a:pPr eaLnBrk="1" hangingPunct="1"/>
            <a:r>
              <a:rPr lang="en-US" smtClean="0"/>
              <a:t>Buying Accessible</a:t>
            </a:r>
          </a:p>
        </p:txBody>
      </p:sp>
      <p:sp>
        <p:nvSpPr>
          <p:cNvPr id="634882" name="Rectangle 3"/>
          <p:cNvSpPr>
            <a:spLocks noGrp="1" noChangeArrowheads="1"/>
          </p:cNvSpPr>
          <p:nvPr>
            <p:ph type="body" idx="1"/>
          </p:nvPr>
        </p:nvSpPr>
        <p:spPr/>
        <p:txBody>
          <a:bodyPr/>
          <a:lstStyle/>
          <a:p>
            <a:pPr eaLnBrk="1" hangingPunct="1"/>
            <a:r>
              <a:rPr lang="en-US" smtClean="0"/>
              <a:t>Section 508 purchasing</a:t>
            </a:r>
          </a:p>
          <a:p>
            <a:pPr lvl="1" eaLnBrk="1" hangingPunct="1"/>
            <a:r>
              <a:rPr lang="en-US" smtClean="0"/>
              <a:t>Buy the most accessible product that you can that meets your business and academic needs</a:t>
            </a:r>
          </a:p>
          <a:p>
            <a:pPr lvl="1" eaLnBrk="1" hangingPunct="1"/>
            <a:r>
              <a:rPr lang="en-US" smtClean="0"/>
              <a:t>Compare and contrast models/software etc. and purchase the most accessible one</a:t>
            </a:r>
          </a:p>
          <a:p>
            <a:pPr eaLnBrk="1" hangingPunct="1"/>
            <a:r>
              <a:rPr lang="en-US" smtClean="0"/>
              <a:t>When it’s not accessible, plan for accommodation</a:t>
            </a:r>
          </a:p>
        </p:txBody>
      </p:sp>
      <p:sp>
        <p:nvSpPr>
          <p:cNvPr id="634883" name="Date Placeholder 1"/>
          <p:cNvSpPr>
            <a:spLocks noGrp="1"/>
          </p:cNvSpPr>
          <p:nvPr>
            <p:ph type="dt" sz="quarter" idx="12"/>
          </p:nvPr>
        </p:nvSpPr>
        <p:spPr>
          <a:noFill/>
        </p:spPr>
        <p:txBody>
          <a:bodyPr/>
          <a:lstStyle/>
          <a:p>
            <a:fld id="{EEAADA91-9A9D-435A-A68B-09DB24EDA914}" type="datetime1">
              <a:rPr lang="en-US" smtClean="0">
                <a:cs typeface="Arial" charset="0"/>
              </a:rPr>
              <a:pPr/>
              <a:t>11/14/2013</a:t>
            </a:fld>
            <a:endParaRPr lang="en-US" smtClean="0">
              <a:cs typeface="Arial" charset="0"/>
            </a:endParaRPr>
          </a:p>
        </p:txBody>
      </p:sp>
      <p:sp>
        <p:nvSpPr>
          <p:cNvPr id="634884" name="Footer Placeholder 2"/>
          <p:cNvSpPr>
            <a:spLocks noGrp="1"/>
          </p:cNvSpPr>
          <p:nvPr>
            <p:ph type="ftr" sz="quarter" idx="10"/>
          </p:nvPr>
        </p:nvSpPr>
        <p:spPr>
          <a:noFill/>
        </p:spPr>
        <p:txBody>
          <a:bodyPr/>
          <a:lstStyle/>
          <a:p>
            <a:r>
              <a:rPr lang="en-US"/>
              <a:t>www.htctu.net</a:t>
            </a:r>
          </a:p>
        </p:txBody>
      </p:sp>
      <p:sp>
        <p:nvSpPr>
          <p:cNvPr id="634885" name="Slide Number Placeholder 3"/>
          <p:cNvSpPr>
            <a:spLocks noGrp="1"/>
          </p:cNvSpPr>
          <p:nvPr>
            <p:ph type="sldNum" sz="quarter" idx="11"/>
          </p:nvPr>
        </p:nvSpPr>
        <p:spPr>
          <a:noFill/>
        </p:spPr>
        <p:txBody>
          <a:bodyPr/>
          <a:lstStyle/>
          <a:p>
            <a:fld id="{BD2699DB-F11E-4B5D-9CF0-966F0A72F26A}" type="slidenum">
              <a:rPr lang="en-US" smtClean="0">
                <a:cs typeface="Arial" charset="0"/>
              </a:rPr>
              <a:pPr/>
              <a:t>43</a:t>
            </a:fld>
            <a:endParaRPr lang="en-US" smtClean="0">
              <a:cs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29" name="Rectangle 4"/>
          <p:cNvSpPr>
            <a:spLocks noGrp="1" noChangeArrowheads="1"/>
          </p:cNvSpPr>
          <p:nvPr>
            <p:ph type="ctrTitle"/>
          </p:nvPr>
        </p:nvSpPr>
        <p:spPr/>
        <p:txBody>
          <a:bodyPr/>
          <a:lstStyle/>
          <a:p>
            <a:pPr eaLnBrk="1" hangingPunct="1"/>
            <a:r>
              <a:rPr lang="en-US" smtClean="0"/>
              <a:t>Purchasing Procedures</a:t>
            </a:r>
            <a:br>
              <a:rPr lang="en-US" smtClean="0"/>
            </a:br>
            <a:r>
              <a:rPr lang="en-US" smtClean="0"/>
              <a:t>under Section 508</a:t>
            </a:r>
          </a:p>
        </p:txBody>
      </p:sp>
      <p:sp>
        <p:nvSpPr>
          <p:cNvPr id="636930" name="Rectangle 5"/>
          <p:cNvSpPr>
            <a:spLocks noGrp="1" noChangeArrowheads="1"/>
          </p:cNvSpPr>
          <p:nvPr>
            <p:ph type="subTitle" idx="1"/>
          </p:nvPr>
        </p:nvSpPr>
        <p:spPr/>
        <p:txBody>
          <a:bodyPr/>
          <a:lstStyle/>
          <a:p>
            <a:pPr eaLnBrk="1" hangingPunct="1"/>
            <a:r>
              <a:rPr lang="en-US" smtClean="0"/>
              <a:t>The Process</a:t>
            </a:r>
          </a:p>
        </p:txBody>
      </p:sp>
      <p:sp>
        <p:nvSpPr>
          <p:cNvPr id="636931" name="Date Placeholder 1"/>
          <p:cNvSpPr>
            <a:spLocks noGrp="1"/>
          </p:cNvSpPr>
          <p:nvPr>
            <p:ph type="dt" sz="quarter" idx="10"/>
          </p:nvPr>
        </p:nvSpPr>
        <p:spPr>
          <a:noFill/>
        </p:spPr>
        <p:txBody>
          <a:bodyPr/>
          <a:lstStyle/>
          <a:p>
            <a:fld id="{0F409CC7-1686-44E2-99C1-36E99F2A6247}" type="datetime1">
              <a:rPr lang="en-US" smtClean="0">
                <a:cs typeface="Arial" charset="0"/>
              </a:rPr>
              <a:pPr/>
              <a:t>11/14/2013</a:t>
            </a:fld>
            <a:endParaRPr lang="en-US" smtClean="0">
              <a:cs typeface="Arial" charset="0"/>
            </a:endParaRPr>
          </a:p>
        </p:txBody>
      </p:sp>
      <p:sp>
        <p:nvSpPr>
          <p:cNvPr id="636932" name="Footer Placeholder 2"/>
          <p:cNvSpPr>
            <a:spLocks noGrp="1"/>
          </p:cNvSpPr>
          <p:nvPr>
            <p:ph type="ftr" sz="quarter" idx="11"/>
          </p:nvPr>
        </p:nvSpPr>
        <p:spPr>
          <a:noFill/>
        </p:spPr>
        <p:txBody>
          <a:bodyPr/>
          <a:lstStyle/>
          <a:p>
            <a:r>
              <a:rPr lang="en-US"/>
              <a:t>www.htctu.net</a:t>
            </a:r>
          </a:p>
        </p:txBody>
      </p:sp>
      <p:sp>
        <p:nvSpPr>
          <p:cNvPr id="636933" name="Slide Number Placeholder 3"/>
          <p:cNvSpPr>
            <a:spLocks noGrp="1"/>
          </p:cNvSpPr>
          <p:nvPr>
            <p:ph type="sldNum" sz="quarter" idx="12"/>
          </p:nvPr>
        </p:nvSpPr>
        <p:spPr>
          <a:noFill/>
        </p:spPr>
        <p:txBody>
          <a:bodyPr/>
          <a:lstStyle/>
          <a:p>
            <a:fld id="{F4BB794B-0766-44AD-AD17-DAB81493E4AB}" type="slidenum">
              <a:rPr lang="en-US" smtClean="0">
                <a:cs typeface="Arial" charset="0"/>
              </a:rPr>
              <a:pPr/>
              <a:t>44</a:t>
            </a:fld>
            <a:endParaRPr lang="en-US" smtClean="0">
              <a:cs typeface="Arial"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7" name="Rectangle 2"/>
          <p:cNvSpPr>
            <a:spLocks noGrp="1" noChangeArrowheads="1"/>
          </p:cNvSpPr>
          <p:nvPr>
            <p:ph type="title"/>
          </p:nvPr>
        </p:nvSpPr>
        <p:spPr/>
        <p:txBody>
          <a:bodyPr/>
          <a:lstStyle/>
          <a:p>
            <a:pPr eaLnBrk="1" hangingPunct="1"/>
            <a:r>
              <a:rPr lang="en-US" smtClean="0"/>
              <a:t>Considerations</a:t>
            </a:r>
          </a:p>
        </p:txBody>
      </p:sp>
      <p:sp>
        <p:nvSpPr>
          <p:cNvPr id="638978" name="Rectangle 3"/>
          <p:cNvSpPr>
            <a:spLocks noGrp="1" noChangeArrowheads="1"/>
          </p:cNvSpPr>
          <p:nvPr>
            <p:ph type="body" idx="1"/>
          </p:nvPr>
        </p:nvSpPr>
        <p:spPr/>
        <p:txBody>
          <a:bodyPr/>
          <a:lstStyle/>
          <a:p>
            <a:pPr eaLnBrk="1" hangingPunct="1"/>
            <a:r>
              <a:rPr lang="en-US" sz="3200" smtClean="0"/>
              <a:t>Functional requirements drive the procurement, not Section 508.</a:t>
            </a:r>
          </a:p>
          <a:p>
            <a:pPr eaLnBrk="1" hangingPunct="1"/>
            <a:r>
              <a:rPr lang="en-US" sz="3200" smtClean="0"/>
              <a:t>First determine your business/academic needs. </a:t>
            </a:r>
          </a:p>
          <a:p>
            <a:pPr eaLnBrk="1" hangingPunct="1"/>
            <a:r>
              <a:rPr lang="en-US" sz="3200" smtClean="0"/>
              <a:t>Then consider accessibility under the Section 508 Standards.</a:t>
            </a:r>
            <a:endParaRPr lang="en-US" smtClean="0"/>
          </a:p>
        </p:txBody>
      </p:sp>
      <p:sp>
        <p:nvSpPr>
          <p:cNvPr id="638979" name="Date Placeholder 1"/>
          <p:cNvSpPr>
            <a:spLocks noGrp="1"/>
          </p:cNvSpPr>
          <p:nvPr>
            <p:ph type="dt" sz="quarter" idx="12"/>
          </p:nvPr>
        </p:nvSpPr>
        <p:spPr>
          <a:noFill/>
        </p:spPr>
        <p:txBody>
          <a:bodyPr/>
          <a:lstStyle/>
          <a:p>
            <a:fld id="{D85CC1C2-7997-4E5B-B6EF-D45D0E6492F9}" type="datetime1">
              <a:rPr lang="en-US" smtClean="0">
                <a:cs typeface="Arial" charset="0"/>
              </a:rPr>
              <a:pPr/>
              <a:t>11/14/2013</a:t>
            </a:fld>
            <a:endParaRPr lang="en-US" smtClean="0">
              <a:cs typeface="Arial" charset="0"/>
            </a:endParaRPr>
          </a:p>
        </p:txBody>
      </p:sp>
      <p:sp>
        <p:nvSpPr>
          <p:cNvPr id="638980" name="Footer Placeholder 2"/>
          <p:cNvSpPr>
            <a:spLocks noGrp="1"/>
          </p:cNvSpPr>
          <p:nvPr>
            <p:ph type="ftr" sz="quarter" idx="10"/>
          </p:nvPr>
        </p:nvSpPr>
        <p:spPr>
          <a:noFill/>
        </p:spPr>
        <p:txBody>
          <a:bodyPr/>
          <a:lstStyle/>
          <a:p>
            <a:r>
              <a:rPr lang="en-US"/>
              <a:t>www.htctu.net</a:t>
            </a:r>
          </a:p>
        </p:txBody>
      </p:sp>
      <p:sp>
        <p:nvSpPr>
          <p:cNvPr id="638981" name="Slide Number Placeholder 3"/>
          <p:cNvSpPr>
            <a:spLocks noGrp="1"/>
          </p:cNvSpPr>
          <p:nvPr>
            <p:ph type="sldNum" sz="quarter" idx="11"/>
          </p:nvPr>
        </p:nvSpPr>
        <p:spPr>
          <a:noFill/>
        </p:spPr>
        <p:txBody>
          <a:bodyPr/>
          <a:lstStyle/>
          <a:p>
            <a:fld id="{34DB99C6-D3B7-49B3-95F8-01CCA1F9A46B}" type="slidenum">
              <a:rPr lang="en-US" smtClean="0">
                <a:cs typeface="Arial" charset="0"/>
              </a:rPr>
              <a:pPr/>
              <a:t>45</a:t>
            </a:fld>
            <a:endParaRPr lang="en-US" smtClean="0">
              <a:cs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5" name="Rectangle 2"/>
          <p:cNvSpPr>
            <a:spLocks noGrp="1" noChangeArrowheads="1"/>
          </p:cNvSpPr>
          <p:nvPr>
            <p:ph type="title"/>
          </p:nvPr>
        </p:nvSpPr>
        <p:spPr/>
        <p:txBody>
          <a:bodyPr/>
          <a:lstStyle/>
          <a:p>
            <a:pPr eaLnBrk="1" hangingPunct="1"/>
            <a:r>
              <a:rPr lang="en-US" smtClean="0"/>
              <a:t>The Process</a:t>
            </a:r>
          </a:p>
        </p:txBody>
      </p:sp>
      <p:sp>
        <p:nvSpPr>
          <p:cNvPr id="641026" name="Rectangle 3"/>
          <p:cNvSpPr>
            <a:spLocks noGrp="1" noChangeArrowheads="1"/>
          </p:cNvSpPr>
          <p:nvPr>
            <p:ph type="body" idx="1"/>
          </p:nvPr>
        </p:nvSpPr>
        <p:spPr>
          <a:xfrm>
            <a:off x="1676400" y="1905000"/>
            <a:ext cx="7010400" cy="4114800"/>
          </a:xfrm>
        </p:spPr>
        <p:txBody>
          <a:bodyPr/>
          <a:lstStyle/>
          <a:p>
            <a:pPr eaLnBrk="1" hangingPunct="1"/>
            <a:r>
              <a:rPr lang="en-US" sz="2400" smtClean="0"/>
              <a:t>Figure out as specifically as possible what you need.</a:t>
            </a:r>
          </a:p>
          <a:p>
            <a:pPr eaLnBrk="1" hangingPunct="1"/>
            <a:r>
              <a:rPr lang="en-US" sz="2400" smtClean="0"/>
              <a:t>Do market research.</a:t>
            </a:r>
          </a:p>
          <a:p>
            <a:pPr eaLnBrk="1" hangingPunct="1"/>
            <a:r>
              <a:rPr lang="en-US" sz="2400" smtClean="0"/>
              <a:t>Do accessibility research.</a:t>
            </a:r>
          </a:p>
          <a:p>
            <a:pPr lvl="1" eaLnBrk="1" hangingPunct="1"/>
            <a:r>
              <a:rPr lang="en-US" sz="2100" smtClean="0"/>
              <a:t>Section 508 Subpart B standards.</a:t>
            </a:r>
          </a:p>
          <a:p>
            <a:pPr lvl="1" eaLnBrk="1" hangingPunct="1"/>
            <a:r>
              <a:rPr lang="en-US" sz="2100" smtClean="0"/>
              <a:t>Use VPATs and/or a checklist.</a:t>
            </a:r>
          </a:p>
          <a:p>
            <a:pPr lvl="1" eaLnBrk="1" hangingPunct="1"/>
            <a:r>
              <a:rPr lang="en-US" sz="2100" smtClean="0"/>
              <a:t>In some cases, may need to do testing (508 Standards, Subpart C).</a:t>
            </a:r>
          </a:p>
          <a:p>
            <a:pPr eaLnBrk="1" hangingPunct="1"/>
            <a:r>
              <a:rPr lang="en-US" sz="2400" smtClean="0"/>
              <a:t>Pick the most accessible product that meets your needs.</a:t>
            </a:r>
          </a:p>
        </p:txBody>
      </p:sp>
      <p:sp>
        <p:nvSpPr>
          <p:cNvPr id="641027" name="Date Placeholder 1"/>
          <p:cNvSpPr>
            <a:spLocks noGrp="1"/>
          </p:cNvSpPr>
          <p:nvPr>
            <p:ph type="dt" sz="quarter" idx="12"/>
          </p:nvPr>
        </p:nvSpPr>
        <p:spPr>
          <a:noFill/>
        </p:spPr>
        <p:txBody>
          <a:bodyPr/>
          <a:lstStyle/>
          <a:p>
            <a:fld id="{9A2CF809-C2A7-41EB-A9F2-61A701CA9B49}" type="datetime1">
              <a:rPr lang="en-US" smtClean="0">
                <a:cs typeface="Arial" charset="0"/>
              </a:rPr>
              <a:pPr/>
              <a:t>11/14/2013</a:t>
            </a:fld>
            <a:endParaRPr lang="en-US" smtClean="0">
              <a:cs typeface="Arial" charset="0"/>
            </a:endParaRPr>
          </a:p>
        </p:txBody>
      </p:sp>
      <p:sp>
        <p:nvSpPr>
          <p:cNvPr id="641028" name="Footer Placeholder 2"/>
          <p:cNvSpPr>
            <a:spLocks noGrp="1"/>
          </p:cNvSpPr>
          <p:nvPr>
            <p:ph type="ftr" sz="quarter" idx="10"/>
          </p:nvPr>
        </p:nvSpPr>
        <p:spPr>
          <a:noFill/>
        </p:spPr>
        <p:txBody>
          <a:bodyPr/>
          <a:lstStyle/>
          <a:p>
            <a:r>
              <a:rPr lang="en-US"/>
              <a:t>www.htctu.net</a:t>
            </a:r>
          </a:p>
        </p:txBody>
      </p:sp>
      <p:sp>
        <p:nvSpPr>
          <p:cNvPr id="641029" name="Slide Number Placeholder 3"/>
          <p:cNvSpPr>
            <a:spLocks noGrp="1"/>
          </p:cNvSpPr>
          <p:nvPr>
            <p:ph type="sldNum" sz="quarter" idx="11"/>
          </p:nvPr>
        </p:nvSpPr>
        <p:spPr>
          <a:noFill/>
        </p:spPr>
        <p:txBody>
          <a:bodyPr/>
          <a:lstStyle/>
          <a:p>
            <a:fld id="{45E8553F-8425-4216-878C-A41CCFBC8820}" type="slidenum">
              <a:rPr lang="en-US" smtClean="0">
                <a:cs typeface="Arial" charset="0"/>
              </a:rPr>
              <a:pPr/>
              <a:t>46</a:t>
            </a:fld>
            <a:endParaRPr lang="en-US" smtClean="0">
              <a:cs typeface="Arial"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3" name="Rectangle 2"/>
          <p:cNvSpPr>
            <a:spLocks noGrp="1" noChangeArrowheads="1"/>
          </p:cNvSpPr>
          <p:nvPr>
            <p:ph type="title" idx="4294967295"/>
          </p:nvPr>
        </p:nvSpPr>
        <p:spPr/>
        <p:txBody>
          <a:bodyPr/>
          <a:lstStyle/>
          <a:p>
            <a:r>
              <a:rPr lang="en-US" smtClean="0"/>
              <a:t>Developing a Model</a:t>
            </a:r>
          </a:p>
        </p:txBody>
      </p:sp>
      <p:sp>
        <p:nvSpPr>
          <p:cNvPr id="643074" name="Rectangle 3"/>
          <p:cNvSpPr>
            <a:spLocks noGrp="1" noChangeArrowheads="1"/>
          </p:cNvSpPr>
          <p:nvPr>
            <p:ph type="body" idx="4294967295"/>
          </p:nvPr>
        </p:nvSpPr>
        <p:spPr/>
        <p:txBody>
          <a:bodyPr/>
          <a:lstStyle/>
          <a:p>
            <a:r>
              <a:rPr lang="en-US" smtClean="0"/>
              <a:t>It is essential to piggy-back buying accessible on current workflows</a:t>
            </a:r>
          </a:p>
          <a:p>
            <a:r>
              <a:rPr lang="en-US" smtClean="0"/>
              <a:t>IT, DSPS, and procurement must all have their needs met in process</a:t>
            </a:r>
          </a:p>
          <a:p>
            <a:r>
              <a:rPr lang="en-US" smtClean="0"/>
              <a:t>Forms must be developed </a:t>
            </a:r>
          </a:p>
          <a:p>
            <a:r>
              <a:rPr lang="en-US" smtClean="0"/>
              <a:t>All participants must be trained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1" name="Rectangle 2"/>
          <p:cNvSpPr>
            <a:spLocks noGrp="1" noChangeArrowheads="1"/>
          </p:cNvSpPr>
          <p:nvPr>
            <p:ph type="title" idx="4294967295"/>
          </p:nvPr>
        </p:nvSpPr>
        <p:spPr/>
        <p:txBody>
          <a:bodyPr/>
          <a:lstStyle/>
          <a:p>
            <a:r>
              <a:rPr lang="en-US" smtClean="0"/>
              <a:t>Step One: Requestor</a:t>
            </a:r>
          </a:p>
        </p:txBody>
      </p:sp>
      <p:sp>
        <p:nvSpPr>
          <p:cNvPr id="645122" name="Rectangle 16"/>
          <p:cNvSpPr>
            <a:spLocks noGrp="1" noChangeArrowheads="1"/>
          </p:cNvSpPr>
          <p:nvPr>
            <p:ph type="body" idx="4294967295"/>
          </p:nvPr>
        </p:nvSpPr>
        <p:spPr/>
        <p:txBody>
          <a:bodyPr/>
          <a:lstStyle/>
          <a:p>
            <a:r>
              <a:rPr lang="en-US" smtClean="0"/>
              <a:t>The person/department making the purchase</a:t>
            </a:r>
          </a:p>
          <a:p>
            <a:pPr lvl="1"/>
            <a:r>
              <a:rPr lang="en-US" smtClean="0"/>
              <a:t>Writes functional requirements for product</a:t>
            </a:r>
          </a:p>
          <a:p>
            <a:pPr lvl="1"/>
            <a:r>
              <a:rPr lang="en-US" smtClean="0"/>
              <a:t>Does market research</a:t>
            </a:r>
          </a:p>
          <a:p>
            <a:pPr lvl="1"/>
            <a:r>
              <a:rPr lang="en-US" smtClean="0"/>
              <a:t>Gets VPATs (Voluntary Product Accessibility Templates)</a:t>
            </a:r>
          </a:p>
          <a:p>
            <a:r>
              <a:rPr lang="en-US" smtClean="0"/>
              <a:t>Someone signs off on a checklist and passes to the next person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69" name="Rectangle 2"/>
          <p:cNvSpPr>
            <a:spLocks noGrp="1" noChangeArrowheads="1"/>
          </p:cNvSpPr>
          <p:nvPr>
            <p:ph type="title" idx="4294967295"/>
          </p:nvPr>
        </p:nvSpPr>
        <p:spPr/>
        <p:txBody>
          <a:bodyPr/>
          <a:lstStyle/>
          <a:p>
            <a:r>
              <a:rPr lang="en-US" smtClean="0"/>
              <a:t>Step Two: Analysis</a:t>
            </a:r>
          </a:p>
        </p:txBody>
      </p:sp>
      <p:sp>
        <p:nvSpPr>
          <p:cNvPr id="647170" name="Rectangle 3"/>
          <p:cNvSpPr>
            <a:spLocks noGrp="1" noChangeArrowheads="1"/>
          </p:cNvSpPr>
          <p:nvPr>
            <p:ph type="body" idx="4294967295"/>
          </p:nvPr>
        </p:nvSpPr>
        <p:spPr/>
        <p:txBody>
          <a:bodyPr/>
          <a:lstStyle/>
          <a:p>
            <a:r>
              <a:rPr lang="en-US" smtClean="0"/>
              <a:t>Checks for completeness of packet</a:t>
            </a:r>
          </a:p>
          <a:p>
            <a:r>
              <a:rPr lang="en-US" smtClean="0"/>
              <a:t>Analyzes against standards</a:t>
            </a:r>
          </a:p>
          <a:p>
            <a:pPr lvl="1"/>
            <a:r>
              <a:rPr lang="en-US" smtClean="0"/>
              <a:t>Checks against Subpart B of Section 508</a:t>
            </a:r>
          </a:p>
          <a:p>
            <a:pPr lvl="1"/>
            <a:r>
              <a:rPr lang="en-US" smtClean="0"/>
              <a:t>Determines if testing might be needed</a:t>
            </a:r>
          </a:p>
          <a:p>
            <a:pPr lvl="1"/>
            <a:r>
              <a:rPr lang="en-US" smtClean="0"/>
              <a:t>Contacts vendors as needed—may request additional checklists</a:t>
            </a:r>
          </a:p>
          <a:p>
            <a:r>
              <a:rPr lang="en-US" smtClean="0"/>
              <a:t>Determines most accessible product</a:t>
            </a:r>
          </a:p>
          <a:p>
            <a:r>
              <a:rPr lang="en-US" smtClean="0"/>
              <a:t>Signs off on packet and moves forward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a:lstStyle/>
          <a:p>
            <a:r>
              <a:rPr lang="en-US" smtClean="0"/>
              <a:t>Concerns about Technology</a:t>
            </a:r>
          </a:p>
        </p:txBody>
      </p:sp>
      <p:sp>
        <p:nvSpPr>
          <p:cNvPr id="23554" name="Rectangle 3"/>
          <p:cNvSpPr>
            <a:spLocks noGrp="1" noChangeArrowheads="1"/>
          </p:cNvSpPr>
          <p:nvPr>
            <p:ph type="body" idx="4294967295"/>
          </p:nvPr>
        </p:nvSpPr>
        <p:spPr/>
        <p:txBody>
          <a:bodyPr/>
          <a:lstStyle/>
          <a:p>
            <a:r>
              <a:rPr lang="en-US" smtClean="0"/>
              <a:t>Office for Civil Rights…</a:t>
            </a:r>
          </a:p>
          <a:p>
            <a:pPr lvl="1"/>
            <a:r>
              <a:rPr lang="en-US" smtClean="0"/>
              <a:t>DCL June 29, 2010</a:t>
            </a:r>
          </a:p>
          <a:p>
            <a:endParaRPr lang="en-US" smtClean="0"/>
          </a:p>
          <a:p>
            <a:r>
              <a:rPr lang="en-US" smtClean="0"/>
              <a:t>“It is unacceptable for universities to use emerging technology without insisting that this technology be accessible to all students.”</a:t>
            </a:r>
          </a:p>
        </p:txBody>
      </p:sp>
      <p:sp>
        <p:nvSpPr>
          <p:cNvPr id="23555"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3556"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3557"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F6F1FBD2-0FAE-4884-802B-2DBCD59200EF}" type="slidenum">
              <a:rPr lang="en-US" sz="1200">
                <a:solidFill>
                  <a:schemeClr val="tx2"/>
                </a:solidFill>
              </a:rPr>
              <a:pPr algn="r"/>
              <a:t>5</a:t>
            </a:fld>
            <a:endParaRPr lang="en-US" sz="1200">
              <a:solidFill>
                <a:schemeClr val="tx2"/>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7" name="Rectangle 2"/>
          <p:cNvSpPr>
            <a:spLocks noGrp="1" noChangeArrowheads="1"/>
          </p:cNvSpPr>
          <p:nvPr>
            <p:ph type="title" idx="4294967295"/>
          </p:nvPr>
        </p:nvSpPr>
        <p:spPr/>
        <p:txBody>
          <a:bodyPr/>
          <a:lstStyle/>
          <a:p>
            <a:r>
              <a:rPr lang="en-US" smtClean="0"/>
              <a:t>Step Three: Claiming an Exemption</a:t>
            </a:r>
          </a:p>
        </p:txBody>
      </p:sp>
      <p:sp>
        <p:nvSpPr>
          <p:cNvPr id="649218" name="Rectangle 3"/>
          <p:cNvSpPr>
            <a:spLocks noGrp="1" noChangeArrowheads="1"/>
          </p:cNvSpPr>
          <p:nvPr>
            <p:ph type="body" idx="4294967295"/>
          </p:nvPr>
        </p:nvSpPr>
        <p:spPr>
          <a:xfrm>
            <a:off x="1676400" y="2362200"/>
            <a:ext cx="7010400" cy="3733800"/>
          </a:xfrm>
        </p:spPr>
        <p:txBody>
          <a:bodyPr/>
          <a:lstStyle/>
          <a:p>
            <a:r>
              <a:rPr lang="en-US" smtClean="0"/>
              <a:t>ONLY one person should have authority to grant exemptions</a:t>
            </a:r>
          </a:p>
          <a:p>
            <a:r>
              <a:rPr lang="en-US" smtClean="0"/>
              <a:t>Can grant four possible exemptions</a:t>
            </a:r>
          </a:p>
          <a:p>
            <a:pPr lvl="1"/>
            <a:r>
              <a:rPr lang="en-US" smtClean="0"/>
              <a:t>Commercial non-availability</a:t>
            </a:r>
          </a:p>
          <a:p>
            <a:pPr lvl="1"/>
            <a:r>
              <a:rPr lang="en-US" smtClean="0"/>
              <a:t>Fundamental alteration</a:t>
            </a:r>
          </a:p>
          <a:p>
            <a:pPr lvl="1"/>
            <a:r>
              <a:rPr lang="en-US" smtClean="0"/>
              <a:t>Undue burden</a:t>
            </a:r>
          </a:p>
          <a:p>
            <a:pPr lvl="1"/>
            <a:r>
              <a:rPr lang="en-US" smtClean="0"/>
              <a:t>Back office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5" name="Rectangle 2"/>
          <p:cNvSpPr>
            <a:spLocks noGrp="1" noChangeArrowheads="1"/>
          </p:cNvSpPr>
          <p:nvPr>
            <p:ph type="title" idx="4294967295"/>
          </p:nvPr>
        </p:nvSpPr>
        <p:spPr/>
        <p:txBody>
          <a:bodyPr/>
          <a:lstStyle/>
          <a:p>
            <a:r>
              <a:rPr lang="en-US" smtClean="0"/>
              <a:t>Step Four: Procurement</a:t>
            </a:r>
          </a:p>
        </p:txBody>
      </p:sp>
      <p:sp>
        <p:nvSpPr>
          <p:cNvPr id="651266" name="Rectangle 3"/>
          <p:cNvSpPr>
            <a:spLocks noGrp="1" noChangeArrowheads="1"/>
          </p:cNvSpPr>
          <p:nvPr>
            <p:ph type="body" idx="4294967295"/>
          </p:nvPr>
        </p:nvSpPr>
        <p:spPr/>
        <p:txBody>
          <a:bodyPr/>
          <a:lstStyle/>
          <a:p>
            <a:r>
              <a:rPr lang="en-US" smtClean="0"/>
              <a:t>Checks completeness of packets</a:t>
            </a:r>
          </a:p>
          <a:p>
            <a:pPr lvl="1"/>
            <a:r>
              <a:rPr lang="en-US" smtClean="0"/>
              <a:t>Functional criteria</a:t>
            </a:r>
          </a:p>
          <a:p>
            <a:pPr lvl="1"/>
            <a:r>
              <a:rPr lang="en-US" smtClean="0"/>
              <a:t>VPATs</a:t>
            </a:r>
          </a:p>
          <a:p>
            <a:pPr lvl="1"/>
            <a:r>
              <a:rPr lang="en-US" smtClean="0"/>
              <a:t>Matrix of scores</a:t>
            </a:r>
          </a:p>
          <a:p>
            <a:pPr lvl="1"/>
            <a:r>
              <a:rPr lang="en-US" smtClean="0"/>
              <a:t>Accessibility assessment(s)</a:t>
            </a:r>
          </a:p>
          <a:p>
            <a:pPr lvl="1"/>
            <a:r>
              <a:rPr lang="en-US" smtClean="0"/>
              <a:t>Product choice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3" name="Rectangle 2"/>
          <p:cNvSpPr>
            <a:spLocks noGrp="1" noChangeArrowheads="1"/>
          </p:cNvSpPr>
          <p:nvPr>
            <p:ph type="title" idx="4294967295"/>
          </p:nvPr>
        </p:nvSpPr>
        <p:spPr/>
        <p:txBody>
          <a:bodyPr/>
          <a:lstStyle/>
          <a:p>
            <a:r>
              <a:rPr lang="en-US" smtClean="0"/>
              <a:t>Step Five: Final Purchase</a:t>
            </a:r>
          </a:p>
        </p:txBody>
      </p:sp>
      <p:sp>
        <p:nvSpPr>
          <p:cNvPr id="653314" name="Rectangle 3"/>
          <p:cNvSpPr>
            <a:spLocks noGrp="1" noChangeArrowheads="1"/>
          </p:cNvSpPr>
          <p:nvPr>
            <p:ph type="body" idx="4294967295"/>
          </p:nvPr>
        </p:nvSpPr>
        <p:spPr/>
        <p:txBody>
          <a:bodyPr/>
          <a:lstStyle/>
          <a:p>
            <a:r>
              <a:rPr lang="en-US" smtClean="0"/>
              <a:t>Final link in the chain</a:t>
            </a:r>
          </a:p>
          <a:p>
            <a:pPr lvl="1"/>
            <a:r>
              <a:rPr lang="en-US" smtClean="0"/>
              <a:t>Responsible for ensuring that all checklists are present</a:t>
            </a:r>
          </a:p>
          <a:p>
            <a:pPr lvl="1"/>
            <a:r>
              <a:rPr lang="en-US" smtClean="0"/>
              <a:t>Ensures that checklists have all necessary signatures</a:t>
            </a:r>
          </a:p>
          <a:p>
            <a:pPr lvl="1"/>
            <a:r>
              <a:rPr lang="en-US" smtClean="0"/>
              <a:t>Makes the purchase</a:t>
            </a:r>
          </a:p>
          <a:p>
            <a:endParaRPr lang="en-U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1" name="Rectangle 2"/>
          <p:cNvSpPr>
            <a:spLocks noGrp="1" noChangeArrowheads="1"/>
          </p:cNvSpPr>
          <p:nvPr>
            <p:ph type="title" idx="4294967295"/>
          </p:nvPr>
        </p:nvSpPr>
        <p:spPr/>
        <p:txBody>
          <a:bodyPr/>
          <a:lstStyle/>
          <a:p>
            <a:r>
              <a:rPr lang="en-US" smtClean="0"/>
              <a:t>Signatories</a:t>
            </a:r>
          </a:p>
        </p:txBody>
      </p:sp>
      <p:sp>
        <p:nvSpPr>
          <p:cNvPr id="655362" name="Rectangle 3"/>
          <p:cNvSpPr>
            <a:spLocks noGrp="1" noChangeArrowheads="1"/>
          </p:cNvSpPr>
          <p:nvPr>
            <p:ph type="body" idx="4294967295"/>
          </p:nvPr>
        </p:nvSpPr>
        <p:spPr/>
        <p:txBody>
          <a:bodyPr/>
          <a:lstStyle/>
          <a:p>
            <a:r>
              <a:rPr lang="en-US" smtClean="0"/>
              <a:t>Must be held responsible at each step</a:t>
            </a:r>
          </a:p>
          <a:p>
            <a:pPr lvl="1"/>
            <a:r>
              <a:rPr lang="en-US" smtClean="0"/>
              <a:t>The buck stops with whoever is signing off</a:t>
            </a:r>
          </a:p>
          <a:p>
            <a:r>
              <a:rPr lang="en-US" smtClean="0"/>
              <a:t>Signatories are legally guaranteeing that all requirements have been met</a:t>
            </a:r>
          </a:p>
          <a:p>
            <a:pPr lvl="1"/>
            <a:r>
              <a:rPr lang="en-US" smtClean="0"/>
              <a:t>Can later be held accountable in court if necessary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09" name="Rectangle 2"/>
          <p:cNvSpPr>
            <a:spLocks noGrp="1" noChangeArrowheads="1"/>
          </p:cNvSpPr>
          <p:nvPr>
            <p:ph type="title" idx="4294967295"/>
          </p:nvPr>
        </p:nvSpPr>
        <p:spPr/>
        <p:txBody>
          <a:bodyPr/>
          <a:lstStyle/>
          <a:p>
            <a:r>
              <a:rPr lang="en-US" smtClean="0"/>
              <a:t>Be aware!</a:t>
            </a:r>
          </a:p>
        </p:txBody>
      </p:sp>
      <p:sp>
        <p:nvSpPr>
          <p:cNvPr id="657410" name="Rectangle 3"/>
          <p:cNvSpPr>
            <a:spLocks noGrp="1" noChangeArrowheads="1"/>
          </p:cNvSpPr>
          <p:nvPr>
            <p:ph type="body" idx="4294967295"/>
          </p:nvPr>
        </p:nvSpPr>
        <p:spPr/>
        <p:txBody>
          <a:bodyPr/>
          <a:lstStyle/>
          <a:p>
            <a:r>
              <a:rPr lang="en-US" smtClean="0"/>
              <a:t>The more people who can sign off, the more training will be required.</a:t>
            </a:r>
          </a:p>
          <a:p>
            <a:pPr lvl="1"/>
            <a:r>
              <a:rPr lang="en-US" smtClean="0"/>
              <a:t>It’s a trade-off.</a:t>
            </a:r>
          </a:p>
          <a:p>
            <a:r>
              <a:rPr lang="en-US" smtClean="0"/>
              <a:t>Limit the granting of exemptions to one person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7" name="Rectangle 2"/>
          <p:cNvSpPr>
            <a:spLocks noGrp="1" noChangeArrowheads="1"/>
          </p:cNvSpPr>
          <p:nvPr>
            <p:ph type="title"/>
          </p:nvPr>
        </p:nvSpPr>
        <p:spPr/>
        <p:txBody>
          <a:bodyPr/>
          <a:lstStyle/>
          <a:p>
            <a:pPr eaLnBrk="1" hangingPunct="1"/>
            <a:r>
              <a:rPr lang="en-US" smtClean="0"/>
              <a:t>Four Exemptions</a:t>
            </a:r>
          </a:p>
        </p:txBody>
      </p:sp>
      <p:sp>
        <p:nvSpPr>
          <p:cNvPr id="659458" name="Rectangle 3"/>
          <p:cNvSpPr>
            <a:spLocks noGrp="1" noChangeArrowheads="1"/>
          </p:cNvSpPr>
          <p:nvPr>
            <p:ph type="body" idx="1"/>
          </p:nvPr>
        </p:nvSpPr>
        <p:spPr/>
        <p:txBody>
          <a:bodyPr/>
          <a:lstStyle/>
          <a:p>
            <a:pPr eaLnBrk="1" hangingPunct="1"/>
            <a:r>
              <a:rPr lang="en-US" sz="2400" smtClean="0"/>
              <a:t>Fundamental alteration</a:t>
            </a:r>
          </a:p>
          <a:p>
            <a:pPr lvl="1" eaLnBrk="1" hangingPunct="1"/>
            <a:r>
              <a:rPr lang="en-US" sz="2100" smtClean="0"/>
              <a:t>Product does not do what is required</a:t>
            </a:r>
          </a:p>
          <a:p>
            <a:pPr eaLnBrk="1" hangingPunct="1"/>
            <a:r>
              <a:rPr lang="en-US" sz="2400" smtClean="0"/>
              <a:t>Technical infeasibility</a:t>
            </a:r>
          </a:p>
          <a:p>
            <a:pPr lvl="1" eaLnBrk="1" hangingPunct="1"/>
            <a:r>
              <a:rPr lang="en-US" sz="2100" smtClean="0"/>
              <a:t>Not possible to make it accessible</a:t>
            </a:r>
          </a:p>
          <a:p>
            <a:pPr eaLnBrk="1" hangingPunct="1"/>
            <a:r>
              <a:rPr lang="en-US" sz="2400" smtClean="0"/>
              <a:t>Commercially unavailable</a:t>
            </a:r>
          </a:p>
          <a:p>
            <a:pPr lvl="1" eaLnBrk="1" hangingPunct="1"/>
            <a:r>
              <a:rPr lang="en-US" sz="2100" smtClean="0"/>
              <a:t>It doesn</a:t>
            </a:r>
            <a:r>
              <a:rPr lang="ja-JP" altLang="en-US" sz="2100" smtClean="0">
                <a:ea typeface="ＭＳ Ｐゴシック"/>
                <a:cs typeface="ＭＳ Ｐゴシック"/>
              </a:rPr>
              <a:t>’</a:t>
            </a:r>
            <a:r>
              <a:rPr lang="en-US" sz="2100" smtClean="0"/>
              <a:t>t exist</a:t>
            </a:r>
          </a:p>
          <a:p>
            <a:pPr eaLnBrk="1" hangingPunct="1"/>
            <a:r>
              <a:rPr lang="en-US" sz="2400" smtClean="0"/>
              <a:t>Undue burden</a:t>
            </a:r>
          </a:p>
          <a:p>
            <a:pPr lvl="1" eaLnBrk="1" hangingPunct="1"/>
            <a:r>
              <a:rPr lang="en-US" sz="2100" smtClean="0"/>
              <a:t>Would have to prove the cost is high enough to cause a fundamental disruption of the organization</a:t>
            </a:r>
          </a:p>
          <a:p>
            <a:pPr lvl="1" eaLnBrk="1" hangingPunct="1"/>
            <a:r>
              <a:rPr lang="en-US" sz="2100" smtClean="0"/>
              <a:t>Burden of proof on defendant</a:t>
            </a:r>
          </a:p>
        </p:txBody>
      </p:sp>
      <p:sp>
        <p:nvSpPr>
          <p:cNvPr id="659459" name="Date Placeholder 1"/>
          <p:cNvSpPr>
            <a:spLocks noGrp="1"/>
          </p:cNvSpPr>
          <p:nvPr>
            <p:ph type="dt" sz="quarter" idx="12"/>
          </p:nvPr>
        </p:nvSpPr>
        <p:spPr>
          <a:noFill/>
        </p:spPr>
        <p:txBody>
          <a:bodyPr/>
          <a:lstStyle/>
          <a:p>
            <a:fld id="{509EEE8C-09A6-4546-A146-C41ECA7943BD}" type="datetime1">
              <a:rPr lang="en-US" smtClean="0">
                <a:cs typeface="Arial" charset="0"/>
              </a:rPr>
              <a:pPr/>
              <a:t>11/14/2013</a:t>
            </a:fld>
            <a:endParaRPr lang="en-US" smtClean="0">
              <a:cs typeface="Arial" charset="0"/>
            </a:endParaRPr>
          </a:p>
        </p:txBody>
      </p:sp>
      <p:sp>
        <p:nvSpPr>
          <p:cNvPr id="659460" name="Footer Placeholder 2"/>
          <p:cNvSpPr>
            <a:spLocks noGrp="1"/>
          </p:cNvSpPr>
          <p:nvPr>
            <p:ph type="ftr" sz="quarter" idx="10"/>
          </p:nvPr>
        </p:nvSpPr>
        <p:spPr>
          <a:noFill/>
        </p:spPr>
        <p:txBody>
          <a:bodyPr/>
          <a:lstStyle/>
          <a:p>
            <a:r>
              <a:rPr lang="en-US"/>
              <a:t>www.htctu.net</a:t>
            </a:r>
          </a:p>
        </p:txBody>
      </p:sp>
      <p:sp>
        <p:nvSpPr>
          <p:cNvPr id="659461" name="Slide Number Placeholder 3"/>
          <p:cNvSpPr>
            <a:spLocks noGrp="1"/>
          </p:cNvSpPr>
          <p:nvPr>
            <p:ph type="sldNum" sz="quarter" idx="11"/>
          </p:nvPr>
        </p:nvSpPr>
        <p:spPr>
          <a:noFill/>
        </p:spPr>
        <p:txBody>
          <a:bodyPr/>
          <a:lstStyle/>
          <a:p>
            <a:fld id="{5597BC76-45C5-4080-8E0B-623F46C16B86}" type="slidenum">
              <a:rPr lang="en-US" smtClean="0">
                <a:cs typeface="Arial" charset="0"/>
              </a:rPr>
              <a:pPr/>
              <a:t>55</a:t>
            </a:fld>
            <a:endParaRPr lang="en-US" smtClean="0">
              <a:cs typeface="Arial"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5" name="Rectangle 2"/>
          <p:cNvSpPr>
            <a:spLocks noGrp="1" noChangeArrowheads="1"/>
          </p:cNvSpPr>
          <p:nvPr>
            <p:ph type="title"/>
          </p:nvPr>
        </p:nvSpPr>
        <p:spPr/>
        <p:txBody>
          <a:bodyPr/>
          <a:lstStyle/>
          <a:p>
            <a:pPr eaLnBrk="1" hangingPunct="1"/>
            <a:r>
              <a:rPr lang="en-US" smtClean="0"/>
              <a:t>Bottom Line</a:t>
            </a:r>
          </a:p>
        </p:txBody>
      </p:sp>
      <p:sp>
        <p:nvSpPr>
          <p:cNvPr id="661506" name="Rectangle 3"/>
          <p:cNvSpPr>
            <a:spLocks noGrp="1" noChangeArrowheads="1"/>
          </p:cNvSpPr>
          <p:nvPr>
            <p:ph type="body" idx="1"/>
          </p:nvPr>
        </p:nvSpPr>
        <p:spPr/>
        <p:txBody>
          <a:bodyPr/>
          <a:lstStyle/>
          <a:p>
            <a:pPr eaLnBrk="1" hangingPunct="1"/>
            <a:r>
              <a:rPr lang="en-US" smtClean="0"/>
              <a:t>Focus on the functional requirements and you won</a:t>
            </a:r>
            <a:r>
              <a:rPr lang="ja-JP" altLang="en-US" smtClean="0">
                <a:ea typeface="ＭＳ Ｐゴシック"/>
                <a:cs typeface="ＭＳ Ｐゴシック"/>
              </a:rPr>
              <a:t>’</a:t>
            </a:r>
            <a:r>
              <a:rPr lang="en-US" smtClean="0"/>
              <a:t>t have to worry too much about the exemptions</a:t>
            </a:r>
          </a:p>
          <a:p>
            <a:pPr eaLnBrk="1" hangingPunct="1"/>
            <a:r>
              <a:rPr lang="en-US" smtClean="0"/>
              <a:t>If no accessible products meet your functional requirements, you still buy what you need.</a:t>
            </a:r>
          </a:p>
        </p:txBody>
      </p:sp>
      <p:sp>
        <p:nvSpPr>
          <p:cNvPr id="661507" name="Date Placeholder 1"/>
          <p:cNvSpPr>
            <a:spLocks noGrp="1"/>
          </p:cNvSpPr>
          <p:nvPr>
            <p:ph type="dt" sz="quarter" idx="12"/>
          </p:nvPr>
        </p:nvSpPr>
        <p:spPr>
          <a:noFill/>
        </p:spPr>
        <p:txBody>
          <a:bodyPr/>
          <a:lstStyle/>
          <a:p>
            <a:fld id="{52CBFACD-C0DB-47CF-9E52-12F32BF8C62C}" type="datetime1">
              <a:rPr lang="en-US" smtClean="0">
                <a:cs typeface="Arial" charset="0"/>
              </a:rPr>
              <a:pPr/>
              <a:t>11/14/2013</a:t>
            </a:fld>
            <a:endParaRPr lang="en-US" smtClean="0">
              <a:cs typeface="Arial" charset="0"/>
            </a:endParaRPr>
          </a:p>
        </p:txBody>
      </p:sp>
      <p:sp>
        <p:nvSpPr>
          <p:cNvPr id="661508" name="Footer Placeholder 2"/>
          <p:cNvSpPr>
            <a:spLocks noGrp="1"/>
          </p:cNvSpPr>
          <p:nvPr>
            <p:ph type="ftr" sz="quarter" idx="10"/>
          </p:nvPr>
        </p:nvSpPr>
        <p:spPr>
          <a:noFill/>
        </p:spPr>
        <p:txBody>
          <a:bodyPr/>
          <a:lstStyle/>
          <a:p>
            <a:r>
              <a:rPr lang="en-US"/>
              <a:t>www.htctu.net</a:t>
            </a:r>
          </a:p>
        </p:txBody>
      </p:sp>
      <p:sp>
        <p:nvSpPr>
          <p:cNvPr id="661509" name="Slide Number Placeholder 3"/>
          <p:cNvSpPr>
            <a:spLocks noGrp="1"/>
          </p:cNvSpPr>
          <p:nvPr>
            <p:ph type="sldNum" sz="quarter" idx="11"/>
          </p:nvPr>
        </p:nvSpPr>
        <p:spPr>
          <a:noFill/>
        </p:spPr>
        <p:txBody>
          <a:bodyPr/>
          <a:lstStyle/>
          <a:p>
            <a:fld id="{04F9C212-9130-4E9D-85FA-CECCBB1A6369}" type="slidenum">
              <a:rPr lang="en-US" smtClean="0">
                <a:cs typeface="Arial" charset="0"/>
              </a:rPr>
              <a:pPr/>
              <a:t>56</a:t>
            </a:fld>
            <a:endParaRPr lang="en-US" smtClean="0">
              <a:cs typeface="Arial"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3" name="Rectangle 2"/>
          <p:cNvSpPr>
            <a:spLocks noGrp="1" noChangeArrowheads="1"/>
          </p:cNvSpPr>
          <p:nvPr>
            <p:ph type="title"/>
          </p:nvPr>
        </p:nvSpPr>
        <p:spPr/>
        <p:txBody>
          <a:bodyPr/>
          <a:lstStyle/>
          <a:p>
            <a:pPr eaLnBrk="1" hangingPunct="1"/>
            <a:r>
              <a:rPr lang="en-US" smtClean="0"/>
              <a:t>Summary</a:t>
            </a:r>
          </a:p>
        </p:txBody>
      </p:sp>
      <p:sp>
        <p:nvSpPr>
          <p:cNvPr id="663554" name="Rectangle 3"/>
          <p:cNvSpPr>
            <a:spLocks noGrp="1" noChangeArrowheads="1"/>
          </p:cNvSpPr>
          <p:nvPr>
            <p:ph type="body" idx="1"/>
          </p:nvPr>
        </p:nvSpPr>
        <p:spPr/>
        <p:txBody>
          <a:bodyPr/>
          <a:lstStyle/>
          <a:p>
            <a:pPr eaLnBrk="1" hangingPunct="1"/>
            <a:r>
              <a:rPr lang="en-US" smtClean="0"/>
              <a:t>Determine functional requirements</a:t>
            </a:r>
          </a:p>
          <a:p>
            <a:pPr eaLnBrk="1" hangingPunct="1"/>
            <a:r>
              <a:rPr lang="en-US" smtClean="0"/>
              <a:t>Determine what products are available</a:t>
            </a:r>
          </a:p>
          <a:p>
            <a:pPr eaLnBrk="1" hangingPunct="1"/>
            <a:r>
              <a:rPr lang="en-US" smtClean="0"/>
              <a:t>Pick the most accessible product</a:t>
            </a:r>
          </a:p>
          <a:p>
            <a:pPr eaLnBrk="1" hangingPunct="1"/>
            <a:r>
              <a:rPr lang="en-US" smtClean="0"/>
              <a:t>Consider exemptions if necessary</a:t>
            </a:r>
          </a:p>
          <a:p>
            <a:pPr eaLnBrk="1" hangingPunct="1"/>
            <a:endParaRPr lang="en-US" smtClean="0"/>
          </a:p>
          <a:p>
            <a:pPr eaLnBrk="1" hangingPunct="1"/>
            <a:endParaRPr lang="en-US" smtClean="0"/>
          </a:p>
        </p:txBody>
      </p:sp>
      <p:sp>
        <p:nvSpPr>
          <p:cNvPr id="663555" name="Date Placeholder 1"/>
          <p:cNvSpPr>
            <a:spLocks noGrp="1"/>
          </p:cNvSpPr>
          <p:nvPr>
            <p:ph type="dt" sz="quarter" idx="12"/>
          </p:nvPr>
        </p:nvSpPr>
        <p:spPr>
          <a:noFill/>
        </p:spPr>
        <p:txBody>
          <a:bodyPr/>
          <a:lstStyle/>
          <a:p>
            <a:fld id="{2F33A315-5848-42FD-83ED-03EF73AB68F5}" type="datetime1">
              <a:rPr lang="en-US" smtClean="0">
                <a:cs typeface="Arial" charset="0"/>
              </a:rPr>
              <a:pPr/>
              <a:t>11/14/2013</a:t>
            </a:fld>
            <a:endParaRPr lang="en-US" smtClean="0">
              <a:cs typeface="Arial" charset="0"/>
            </a:endParaRPr>
          </a:p>
        </p:txBody>
      </p:sp>
      <p:sp>
        <p:nvSpPr>
          <p:cNvPr id="663556" name="Footer Placeholder 2"/>
          <p:cNvSpPr>
            <a:spLocks noGrp="1"/>
          </p:cNvSpPr>
          <p:nvPr>
            <p:ph type="ftr" sz="quarter" idx="10"/>
          </p:nvPr>
        </p:nvSpPr>
        <p:spPr>
          <a:noFill/>
        </p:spPr>
        <p:txBody>
          <a:bodyPr/>
          <a:lstStyle/>
          <a:p>
            <a:r>
              <a:rPr lang="en-US"/>
              <a:t>www.htctu.net</a:t>
            </a:r>
          </a:p>
        </p:txBody>
      </p:sp>
      <p:sp>
        <p:nvSpPr>
          <p:cNvPr id="663557" name="Slide Number Placeholder 3"/>
          <p:cNvSpPr>
            <a:spLocks noGrp="1"/>
          </p:cNvSpPr>
          <p:nvPr>
            <p:ph type="sldNum" sz="quarter" idx="11"/>
          </p:nvPr>
        </p:nvSpPr>
        <p:spPr>
          <a:noFill/>
        </p:spPr>
        <p:txBody>
          <a:bodyPr/>
          <a:lstStyle/>
          <a:p>
            <a:fld id="{E30E345F-5711-4A74-A3A9-EC6350D4C9FC}" type="slidenum">
              <a:rPr lang="en-US" smtClean="0">
                <a:cs typeface="Arial" charset="0"/>
              </a:rPr>
              <a:pPr/>
              <a:t>57</a:t>
            </a:fld>
            <a:endParaRPr lang="en-US" smtClean="0">
              <a:cs typeface="Arial"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1" name="Title 1"/>
          <p:cNvSpPr>
            <a:spLocks noGrp="1"/>
          </p:cNvSpPr>
          <p:nvPr>
            <p:ph type="title"/>
          </p:nvPr>
        </p:nvSpPr>
        <p:spPr/>
        <p:txBody>
          <a:bodyPr/>
          <a:lstStyle/>
          <a:p>
            <a:r>
              <a:rPr lang="en-US" smtClean="0"/>
              <a:t>Bottom Line</a:t>
            </a:r>
          </a:p>
        </p:txBody>
      </p:sp>
      <p:sp>
        <p:nvSpPr>
          <p:cNvPr id="665602" name="Content Placeholder 2"/>
          <p:cNvSpPr>
            <a:spLocks noGrp="1"/>
          </p:cNvSpPr>
          <p:nvPr>
            <p:ph idx="1"/>
          </p:nvPr>
        </p:nvSpPr>
        <p:spPr/>
        <p:txBody>
          <a:bodyPr/>
          <a:lstStyle/>
          <a:p>
            <a:r>
              <a:rPr lang="en-US" smtClean="0"/>
              <a:t>Want to buy it? </a:t>
            </a:r>
          </a:p>
          <a:p>
            <a:pPr lvl="1"/>
            <a:r>
              <a:rPr lang="en-US" smtClean="0"/>
              <a:t>Make sure it’s accessible</a:t>
            </a:r>
          </a:p>
          <a:p>
            <a:r>
              <a:rPr lang="en-US" smtClean="0"/>
              <a:t>Not accessible? </a:t>
            </a:r>
          </a:p>
          <a:p>
            <a:pPr lvl="1"/>
            <a:r>
              <a:rPr lang="en-US" smtClean="0"/>
              <a:t>Plan how to accommodate it</a:t>
            </a:r>
          </a:p>
          <a:p>
            <a:r>
              <a:rPr lang="en-US" smtClean="0"/>
              <a:t>Can’t accommodate it? </a:t>
            </a:r>
          </a:p>
          <a:p>
            <a:pPr lvl="1"/>
            <a:r>
              <a:rPr lang="en-US" smtClean="0"/>
              <a:t>Don’t require it for student success!</a:t>
            </a:r>
          </a:p>
          <a:p>
            <a:endParaRPr lang="en-US" smtClean="0"/>
          </a:p>
          <a:p>
            <a:endParaRPr lang="en-US" smtClean="0"/>
          </a:p>
          <a:p>
            <a:endParaRPr lang="en-US" smtClean="0"/>
          </a:p>
        </p:txBody>
      </p:sp>
      <p:sp>
        <p:nvSpPr>
          <p:cNvPr id="665603" name="Date Placeholder 1"/>
          <p:cNvSpPr>
            <a:spLocks noGrp="1"/>
          </p:cNvSpPr>
          <p:nvPr>
            <p:ph type="dt" sz="quarter" idx="12"/>
          </p:nvPr>
        </p:nvSpPr>
        <p:spPr>
          <a:noFill/>
        </p:spPr>
        <p:txBody>
          <a:bodyPr/>
          <a:lstStyle/>
          <a:p>
            <a:fld id="{BCB0B002-E48B-4765-8FAB-2A5AB80FA424}" type="datetime1">
              <a:rPr lang="en-US" smtClean="0">
                <a:cs typeface="Arial" charset="0"/>
              </a:rPr>
              <a:pPr/>
              <a:t>11/14/2013</a:t>
            </a:fld>
            <a:endParaRPr lang="en-US" smtClean="0">
              <a:cs typeface="Arial" charset="0"/>
            </a:endParaRPr>
          </a:p>
        </p:txBody>
      </p:sp>
      <p:sp>
        <p:nvSpPr>
          <p:cNvPr id="665604" name="Footer Placeholder 2"/>
          <p:cNvSpPr>
            <a:spLocks noGrp="1"/>
          </p:cNvSpPr>
          <p:nvPr>
            <p:ph type="ftr" sz="quarter" idx="10"/>
          </p:nvPr>
        </p:nvSpPr>
        <p:spPr>
          <a:noFill/>
        </p:spPr>
        <p:txBody>
          <a:bodyPr/>
          <a:lstStyle/>
          <a:p>
            <a:r>
              <a:rPr lang="en-US"/>
              <a:t>www.htctu.net</a:t>
            </a:r>
          </a:p>
        </p:txBody>
      </p:sp>
      <p:sp>
        <p:nvSpPr>
          <p:cNvPr id="665605" name="Slide Number Placeholder 3"/>
          <p:cNvSpPr>
            <a:spLocks noGrp="1"/>
          </p:cNvSpPr>
          <p:nvPr>
            <p:ph type="sldNum" sz="quarter" idx="11"/>
          </p:nvPr>
        </p:nvSpPr>
        <p:spPr>
          <a:noFill/>
        </p:spPr>
        <p:txBody>
          <a:bodyPr/>
          <a:lstStyle/>
          <a:p>
            <a:fld id="{3E68B784-1B5C-490B-9C46-2509B0891BCE}" type="slidenum">
              <a:rPr lang="en-US" smtClean="0">
                <a:cs typeface="Arial" charset="0"/>
              </a:rPr>
              <a:pPr/>
              <a:t>58</a:t>
            </a:fld>
            <a:endParaRPr lang="en-US" smtClean="0">
              <a:cs typeface="Arial"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3" name="Rectangle 2"/>
          <p:cNvSpPr>
            <a:spLocks noGrp="1" noChangeArrowheads="1"/>
          </p:cNvSpPr>
          <p:nvPr>
            <p:ph type="title" idx="4294967295"/>
          </p:nvPr>
        </p:nvSpPr>
        <p:spPr>
          <a:xfrm>
            <a:off x="2895600" y="1524000"/>
            <a:ext cx="5791200" cy="1295400"/>
          </a:xfrm>
        </p:spPr>
        <p:txBody>
          <a:bodyPr/>
          <a:lstStyle/>
          <a:p>
            <a:r>
              <a:rPr lang="en-US" smtClean="0"/>
              <a:t>Creating Accessible</a:t>
            </a:r>
          </a:p>
        </p:txBody>
      </p:sp>
      <p:sp>
        <p:nvSpPr>
          <p:cNvPr id="586754" name="Rectangle 3"/>
          <p:cNvSpPr>
            <a:spLocks noGrp="1" noChangeArrowheads="1"/>
          </p:cNvSpPr>
          <p:nvPr>
            <p:ph type="body" idx="4294967295"/>
          </p:nvPr>
        </p:nvSpPr>
        <p:spPr>
          <a:xfrm>
            <a:off x="2895600" y="4876800"/>
            <a:ext cx="5791200" cy="1219200"/>
          </a:xfrm>
        </p:spPr>
        <p:txBody>
          <a:bodyPr/>
          <a:lstStyle/>
          <a:p>
            <a:pPr>
              <a:buFont typeface="Wingdings" pitchFamily="2" charset="2"/>
              <a:buNone/>
            </a:pPr>
            <a:r>
              <a:rPr lang="en-US" smtClean="0"/>
              <a:t>Start with the Web!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r>
              <a:rPr lang="en-US" smtClean="0"/>
              <a:t>The Kindle Complaint</a:t>
            </a:r>
          </a:p>
        </p:txBody>
      </p:sp>
      <p:sp>
        <p:nvSpPr>
          <p:cNvPr id="26626" name="Content Placeholder 2"/>
          <p:cNvSpPr>
            <a:spLocks noGrp="1"/>
          </p:cNvSpPr>
          <p:nvPr>
            <p:ph idx="4294967295"/>
          </p:nvPr>
        </p:nvSpPr>
        <p:spPr/>
        <p:txBody>
          <a:bodyPr/>
          <a:lstStyle/>
          <a:p>
            <a:r>
              <a:rPr lang="en-US" smtClean="0"/>
              <a:t>Kindle DX was part of a pilot study</a:t>
            </a:r>
          </a:p>
          <a:p>
            <a:pPr lvl="1"/>
            <a:r>
              <a:rPr lang="en-US" smtClean="0"/>
              <a:t>Arizona State University and Amazon.com</a:t>
            </a:r>
          </a:p>
          <a:p>
            <a:r>
              <a:rPr lang="en-US" smtClean="0"/>
              <a:t>Was required device in classes piloting it</a:t>
            </a:r>
          </a:p>
          <a:p>
            <a:r>
              <a:rPr lang="en-US" smtClean="0"/>
              <a:t>ASU’s intention was to test the device with the hope of adopting it campuswide</a:t>
            </a:r>
          </a:p>
          <a:p>
            <a:pPr lvl="1"/>
            <a:r>
              <a:rPr lang="en-US" smtClean="0"/>
              <a:t>Device was to be issued to students with all textbooks </a:t>
            </a:r>
          </a:p>
        </p:txBody>
      </p:sp>
      <p:sp>
        <p:nvSpPr>
          <p:cNvPr id="2662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662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662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901F588A-7B91-48D3-99BB-534A088BE3F5}" type="slidenum">
              <a:rPr lang="en-US" sz="1200">
                <a:solidFill>
                  <a:schemeClr val="tx2"/>
                </a:solidFill>
              </a:rPr>
              <a:pPr algn="r"/>
              <a:t>6</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Rectangle 2"/>
          <p:cNvSpPr>
            <a:spLocks noGrp="1" noChangeArrowheads="1"/>
          </p:cNvSpPr>
          <p:nvPr>
            <p:ph type="title" idx="4294967295"/>
          </p:nvPr>
        </p:nvSpPr>
        <p:spPr/>
        <p:txBody>
          <a:bodyPr/>
          <a:lstStyle/>
          <a:p>
            <a:r>
              <a:rPr lang="en-US" smtClean="0"/>
              <a:t>Creating Accessible Web Pages</a:t>
            </a:r>
          </a:p>
        </p:txBody>
      </p:sp>
      <p:sp>
        <p:nvSpPr>
          <p:cNvPr id="587778" name="Rectangle 3"/>
          <p:cNvSpPr>
            <a:spLocks noGrp="1" noChangeArrowheads="1"/>
          </p:cNvSpPr>
          <p:nvPr>
            <p:ph type="body" idx="4294967295"/>
          </p:nvPr>
        </p:nvSpPr>
        <p:spPr/>
        <p:txBody>
          <a:bodyPr/>
          <a:lstStyle/>
          <a:p>
            <a:r>
              <a:rPr lang="en-US" smtClean="0"/>
              <a:t>Not difficult or even time-consuming</a:t>
            </a:r>
          </a:p>
          <a:p>
            <a:pPr lvl="1"/>
            <a:r>
              <a:rPr lang="en-US" smtClean="0"/>
              <a:t>BUT accessibility does need to be included at the design phase!</a:t>
            </a:r>
          </a:p>
          <a:p>
            <a:r>
              <a:rPr lang="en-US" smtClean="0"/>
              <a:t>Follow the standards</a:t>
            </a:r>
          </a:p>
          <a:p>
            <a:r>
              <a:rPr lang="en-US" smtClean="0"/>
              <a:t>Design access in</a:t>
            </a:r>
          </a:p>
          <a:p>
            <a:pPr lvl="1"/>
            <a:r>
              <a:rPr lang="en-US" smtClean="0"/>
              <a:t>Think accessible first!</a:t>
            </a:r>
          </a:p>
          <a:p>
            <a:r>
              <a:rPr lang="en-US" smtClean="0"/>
              <a:t>Use Web accessibility checkers</a:t>
            </a:r>
          </a:p>
          <a:p>
            <a:endParaRPr lang="en-US" smtClean="0"/>
          </a:p>
        </p:txBody>
      </p:sp>
      <p:sp>
        <p:nvSpPr>
          <p:cNvPr id="58777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8778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8778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6F541C98-CECF-4B65-A0BD-8456C3E53292}" type="slidenum">
              <a:rPr lang="en-US" sz="1200">
                <a:solidFill>
                  <a:schemeClr val="tx2"/>
                </a:solidFill>
              </a:rPr>
              <a:pPr algn="r"/>
              <a:t>60</a:t>
            </a:fld>
            <a:endParaRPr lang="en-US" sz="1200">
              <a:solidFill>
                <a:schemeClr val="tx2"/>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Rectangle 2"/>
          <p:cNvSpPr>
            <a:spLocks noGrp="1" noChangeArrowheads="1"/>
          </p:cNvSpPr>
          <p:nvPr>
            <p:ph type="title"/>
          </p:nvPr>
        </p:nvSpPr>
        <p:spPr/>
        <p:txBody>
          <a:bodyPr/>
          <a:lstStyle/>
          <a:p>
            <a:r>
              <a:rPr lang="en-US" smtClean="0"/>
              <a:t>Checking Accessibility</a:t>
            </a:r>
          </a:p>
        </p:txBody>
      </p:sp>
      <p:sp>
        <p:nvSpPr>
          <p:cNvPr id="589826" name="Rectangle 3"/>
          <p:cNvSpPr>
            <a:spLocks noGrp="1" noChangeArrowheads="1"/>
          </p:cNvSpPr>
          <p:nvPr>
            <p:ph type="body" idx="1"/>
          </p:nvPr>
        </p:nvSpPr>
        <p:spPr/>
        <p:txBody>
          <a:bodyPr/>
          <a:lstStyle/>
          <a:p>
            <a:r>
              <a:rPr lang="en-US" smtClean="0"/>
              <a:t>HTCTU licenses a checker that is FREE to CCC campuses</a:t>
            </a:r>
          </a:p>
          <a:p>
            <a:pPr lvl="1"/>
            <a:r>
              <a:rPr lang="en-US" smtClean="0"/>
              <a:t>HiSoftware Compliance Sheriff</a:t>
            </a:r>
          </a:p>
          <a:p>
            <a:endParaRPr lang="en-US" smtClean="0"/>
          </a:p>
          <a:p>
            <a:r>
              <a:rPr lang="en-US" smtClean="0"/>
              <a:t>Please contact Jayme Johnson for more information:</a:t>
            </a:r>
          </a:p>
          <a:p>
            <a:pPr lvl="1"/>
            <a:r>
              <a:rPr lang="en-US" smtClean="0"/>
              <a:t>jjohnson@htctu.net</a:t>
            </a:r>
          </a:p>
          <a:p>
            <a:pPr lvl="1"/>
            <a:r>
              <a:rPr lang="en-US" smtClean="0"/>
              <a:t>408-996-6044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49" name="Rectangle 2"/>
          <p:cNvSpPr>
            <a:spLocks noGrp="1" noChangeArrowheads="1"/>
          </p:cNvSpPr>
          <p:nvPr>
            <p:ph type="title" idx="4294967295"/>
          </p:nvPr>
        </p:nvSpPr>
        <p:spPr/>
        <p:txBody>
          <a:bodyPr/>
          <a:lstStyle/>
          <a:p>
            <a:pPr eaLnBrk="1" hangingPunct="1"/>
            <a:r>
              <a:rPr lang="en-US" smtClean="0"/>
              <a:t>Instructional Materials Online</a:t>
            </a:r>
          </a:p>
        </p:txBody>
      </p:sp>
      <p:sp>
        <p:nvSpPr>
          <p:cNvPr id="590850" name="Rectangle 3"/>
          <p:cNvSpPr>
            <a:spLocks noGrp="1" noChangeArrowheads="1"/>
          </p:cNvSpPr>
          <p:nvPr>
            <p:ph type="body" idx="4294967295"/>
          </p:nvPr>
        </p:nvSpPr>
        <p:spPr>
          <a:xfrm>
            <a:off x="1524000" y="1981200"/>
            <a:ext cx="7162800" cy="4038600"/>
          </a:xfrm>
        </p:spPr>
        <p:txBody>
          <a:bodyPr/>
          <a:lstStyle/>
          <a:p>
            <a:r>
              <a:rPr lang="en-US" smtClean="0"/>
              <a:t>All online instructional materials</a:t>
            </a:r>
            <a:br>
              <a:rPr lang="en-US" smtClean="0"/>
            </a:br>
            <a:r>
              <a:rPr lang="en-US" smtClean="0"/>
              <a:t>need to be accessible</a:t>
            </a:r>
          </a:p>
          <a:p>
            <a:pPr lvl="1"/>
            <a:r>
              <a:rPr lang="en-US" smtClean="0"/>
              <a:t>PDFs</a:t>
            </a:r>
          </a:p>
          <a:p>
            <a:pPr lvl="1"/>
            <a:r>
              <a:rPr lang="en-US" smtClean="0"/>
              <a:t>PowerPoint presentations</a:t>
            </a:r>
          </a:p>
          <a:p>
            <a:pPr lvl="1"/>
            <a:r>
              <a:rPr lang="en-US" smtClean="0"/>
              <a:t>Podcasts</a:t>
            </a:r>
          </a:p>
          <a:p>
            <a:pPr lvl="1"/>
            <a:r>
              <a:rPr lang="en-US" smtClean="0"/>
              <a:t>Videos</a:t>
            </a:r>
          </a:p>
          <a:p>
            <a:r>
              <a:rPr lang="en-US" smtClean="0"/>
              <a:t>Build accessibility before putting the material online!</a:t>
            </a:r>
          </a:p>
          <a:p>
            <a:pPr eaLnBrk="1" hangingPunct="1">
              <a:lnSpc>
                <a:spcPct val="80000"/>
              </a:lnSpc>
            </a:pPr>
            <a:endParaRPr lang="en-US" sz="2200" smtClean="0"/>
          </a:p>
        </p:txBody>
      </p:sp>
      <p:sp>
        <p:nvSpPr>
          <p:cNvPr id="59085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9085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9085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DFAB119C-9E21-452A-A73F-52640ECEC9A3}" type="slidenum">
              <a:rPr lang="en-US" sz="1200">
                <a:solidFill>
                  <a:schemeClr val="tx2"/>
                </a:solidFill>
              </a:rPr>
              <a:pPr algn="r"/>
              <a:t>62</a:t>
            </a:fld>
            <a:endParaRPr lang="en-US" sz="1200">
              <a:solidFill>
                <a:schemeClr val="tx2"/>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7" name="Rectangle 2"/>
          <p:cNvSpPr>
            <a:spLocks noGrp="1" noChangeArrowheads="1"/>
          </p:cNvSpPr>
          <p:nvPr>
            <p:ph type="title"/>
          </p:nvPr>
        </p:nvSpPr>
        <p:spPr/>
        <p:txBody>
          <a:bodyPr/>
          <a:lstStyle/>
          <a:p>
            <a:r>
              <a:rPr lang="en-US" smtClean="0"/>
              <a:t>Three Simple Steps in Word</a:t>
            </a:r>
          </a:p>
        </p:txBody>
      </p:sp>
      <p:sp>
        <p:nvSpPr>
          <p:cNvPr id="592898" name="Rectangle 3"/>
          <p:cNvSpPr>
            <a:spLocks noGrp="1" noChangeArrowheads="1"/>
          </p:cNvSpPr>
          <p:nvPr>
            <p:ph type="body" idx="1"/>
          </p:nvPr>
        </p:nvSpPr>
        <p:spPr/>
        <p:txBody>
          <a:bodyPr/>
          <a:lstStyle/>
          <a:p>
            <a:r>
              <a:rPr lang="en-US" smtClean="0"/>
              <a:t>Use templates and styles</a:t>
            </a:r>
          </a:p>
          <a:p>
            <a:r>
              <a:rPr lang="en-US" smtClean="0"/>
              <a:t>Add alt text</a:t>
            </a:r>
          </a:p>
          <a:p>
            <a:pPr lvl="1"/>
            <a:r>
              <a:rPr lang="en-US" smtClean="0"/>
              <a:t>Picture descriptions</a:t>
            </a:r>
          </a:p>
          <a:p>
            <a:r>
              <a:rPr lang="en-US" smtClean="0"/>
              <a:t>Mark the header row in tables</a:t>
            </a:r>
          </a:p>
          <a:p>
            <a:endParaRPr lang="en-US" smtClean="0"/>
          </a:p>
          <a:p>
            <a:r>
              <a:rPr lang="en-US" smtClean="0"/>
              <a:t>THEN make it into a PDF</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Rectangle 2"/>
          <p:cNvSpPr>
            <a:spLocks noGrp="1" noChangeArrowheads="1"/>
          </p:cNvSpPr>
          <p:nvPr>
            <p:ph type="title" idx="4294967295"/>
          </p:nvPr>
        </p:nvSpPr>
        <p:spPr/>
        <p:txBody>
          <a:bodyPr/>
          <a:lstStyle/>
          <a:p>
            <a:r>
              <a:rPr lang="en-US" smtClean="0"/>
              <a:t>Accessible PDFs</a:t>
            </a:r>
          </a:p>
        </p:txBody>
      </p:sp>
      <p:sp>
        <p:nvSpPr>
          <p:cNvPr id="593922" name="Rectangle 3"/>
          <p:cNvSpPr>
            <a:spLocks noGrp="1" noChangeArrowheads="1"/>
          </p:cNvSpPr>
          <p:nvPr>
            <p:ph type="body" idx="4294967295"/>
          </p:nvPr>
        </p:nvSpPr>
        <p:spPr/>
        <p:txBody>
          <a:bodyPr/>
          <a:lstStyle/>
          <a:p>
            <a:pPr>
              <a:lnSpc>
                <a:spcPct val="90000"/>
              </a:lnSpc>
            </a:pPr>
            <a:r>
              <a:rPr lang="en-US" smtClean="0"/>
              <a:t>Accessible PDFs are text-based</a:t>
            </a:r>
          </a:p>
          <a:p>
            <a:pPr lvl="1">
              <a:lnSpc>
                <a:spcPct val="90000"/>
              </a:lnSpc>
            </a:pPr>
            <a:r>
              <a:rPr lang="en-US" smtClean="0"/>
              <a:t>Not scans or “pictures” of text</a:t>
            </a:r>
          </a:p>
          <a:p>
            <a:pPr>
              <a:lnSpc>
                <a:spcPct val="90000"/>
              </a:lnSpc>
            </a:pPr>
            <a:r>
              <a:rPr lang="en-US" smtClean="0"/>
              <a:t>A PDF based on a well-crafted Word document where styles are used probably does not need to be tagged</a:t>
            </a:r>
          </a:p>
          <a:p>
            <a:pPr>
              <a:lnSpc>
                <a:spcPct val="90000"/>
              </a:lnSpc>
            </a:pPr>
            <a:r>
              <a:rPr lang="en-US" smtClean="0"/>
              <a:t>Include verbiage on campus sites that directs anyone who needs greater accommodation to see your alternate media specialist</a:t>
            </a:r>
          </a:p>
        </p:txBody>
      </p:sp>
      <p:sp>
        <p:nvSpPr>
          <p:cNvPr id="59392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9392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9392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B6996CD1-3FAA-430C-9A15-8FFD851C7651}" type="slidenum">
              <a:rPr lang="en-US" sz="1200">
                <a:solidFill>
                  <a:schemeClr val="tx2"/>
                </a:solidFill>
              </a:rPr>
              <a:pPr algn="r"/>
              <a:t>64</a:t>
            </a:fld>
            <a:endParaRPr lang="en-US" sz="1200">
              <a:solidFill>
                <a:schemeClr val="tx2"/>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69" name="Rectangle 2"/>
          <p:cNvSpPr>
            <a:spLocks noGrp="1" noChangeArrowheads="1"/>
          </p:cNvSpPr>
          <p:nvPr>
            <p:ph type="title" idx="4294967295"/>
          </p:nvPr>
        </p:nvSpPr>
        <p:spPr/>
        <p:txBody>
          <a:bodyPr/>
          <a:lstStyle/>
          <a:p>
            <a:pPr eaLnBrk="1" hangingPunct="1"/>
            <a:r>
              <a:rPr lang="en-US" smtClean="0"/>
              <a:t>Distance Education &amp; LMS Platforms</a:t>
            </a:r>
          </a:p>
        </p:txBody>
      </p:sp>
      <p:sp>
        <p:nvSpPr>
          <p:cNvPr id="595970" name="Rectangle 3"/>
          <p:cNvSpPr>
            <a:spLocks noGrp="1" noChangeArrowheads="1"/>
          </p:cNvSpPr>
          <p:nvPr>
            <p:ph type="body" idx="4294967295"/>
          </p:nvPr>
        </p:nvSpPr>
        <p:spPr>
          <a:xfrm>
            <a:off x="1212850" y="1905000"/>
            <a:ext cx="7550150" cy="4038600"/>
          </a:xfrm>
        </p:spPr>
        <p:txBody>
          <a:bodyPr/>
          <a:lstStyle/>
          <a:p>
            <a:pPr eaLnBrk="1" hangingPunct="1"/>
            <a:r>
              <a:rPr lang="en-US" sz="2600" smtClean="0"/>
              <a:t>Learning Management Systems (LMS) provide a framework to post Web-based materials, media content, lecture notes, etc.</a:t>
            </a:r>
          </a:p>
          <a:p>
            <a:pPr lvl="1" eaLnBrk="1" hangingPunct="1"/>
            <a:r>
              <a:rPr lang="en-US" sz="2300" smtClean="0"/>
              <a:t>Systems vary in their level of accessibility</a:t>
            </a:r>
          </a:p>
          <a:p>
            <a:pPr lvl="1" eaLnBrk="1" hangingPunct="1"/>
            <a:endParaRPr lang="en-US" sz="2300" smtClean="0"/>
          </a:p>
          <a:p>
            <a:pPr eaLnBrk="1" hangingPunct="1"/>
            <a:r>
              <a:rPr lang="en-US" sz="2600" smtClean="0"/>
              <a:t>Access has two parts</a:t>
            </a:r>
          </a:p>
          <a:p>
            <a:pPr lvl="1" eaLnBrk="1" hangingPunct="1"/>
            <a:r>
              <a:rPr lang="en-US" sz="2300" smtClean="0"/>
              <a:t>Is the platform accessible?</a:t>
            </a:r>
          </a:p>
          <a:p>
            <a:pPr lvl="1" eaLnBrk="1" hangingPunct="1"/>
            <a:r>
              <a:rPr lang="en-US" sz="2300" smtClean="0"/>
              <a:t>Is the material loaded into the platform accessible?</a:t>
            </a:r>
          </a:p>
        </p:txBody>
      </p:sp>
      <p:sp>
        <p:nvSpPr>
          <p:cNvPr id="59597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9597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9597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2A962AE9-D4EC-48F0-9B7F-EFD5A3293323}" type="slidenum">
              <a:rPr lang="en-US" sz="1200">
                <a:solidFill>
                  <a:schemeClr val="tx2"/>
                </a:solidFill>
              </a:rPr>
              <a:pPr algn="r"/>
              <a:t>65</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7" name="Rectangle 2"/>
          <p:cNvSpPr>
            <a:spLocks noGrp="1" noChangeArrowheads="1"/>
          </p:cNvSpPr>
          <p:nvPr>
            <p:ph type="title" idx="4294967295"/>
          </p:nvPr>
        </p:nvSpPr>
        <p:spPr>
          <a:xfrm>
            <a:off x="2895600" y="1524000"/>
            <a:ext cx="5791200" cy="1295400"/>
          </a:xfrm>
        </p:spPr>
        <p:txBody>
          <a:bodyPr/>
          <a:lstStyle/>
          <a:p>
            <a:r>
              <a:rPr lang="en-US" sz="4500" smtClean="0"/>
              <a:t>Videos</a:t>
            </a:r>
          </a:p>
        </p:txBody>
      </p:sp>
      <p:sp>
        <p:nvSpPr>
          <p:cNvPr id="598018" name="Rectangle 3"/>
          <p:cNvSpPr>
            <a:spLocks noGrp="1" noChangeArrowheads="1"/>
          </p:cNvSpPr>
          <p:nvPr>
            <p:ph type="body" idx="4294967295"/>
          </p:nvPr>
        </p:nvSpPr>
        <p:spPr>
          <a:xfrm>
            <a:off x="2895600" y="4876800"/>
            <a:ext cx="5791200" cy="1219200"/>
          </a:xfrm>
        </p:spPr>
        <p:txBody>
          <a:bodyPr/>
          <a:lstStyle/>
          <a:p>
            <a:pPr>
              <a:buFont typeface="Wingdings" pitchFamily="2" charset="2"/>
              <a:buNone/>
            </a:pPr>
            <a:endParaRPr lang="en-U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1" name="Rectangle 2"/>
          <p:cNvSpPr>
            <a:spLocks noGrp="1" noChangeArrowheads="1"/>
          </p:cNvSpPr>
          <p:nvPr>
            <p:ph type="title" idx="4294967295"/>
          </p:nvPr>
        </p:nvSpPr>
        <p:spPr/>
        <p:txBody>
          <a:bodyPr/>
          <a:lstStyle/>
          <a:p>
            <a:pPr eaLnBrk="1" hangingPunct="1"/>
            <a:r>
              <a:rPr lang="en-US" smtClean="0"/>
              <a:t>Section 508 on Videos</a:t>
            </a:r>
          </a:p>
        </p:txBody>
      </p:sp>
      <p:sp>
        <p:nvSpPr>
          <p:cNvPr id="599042" name="Rectangle 3"/>
          <p:cNvSpPr>
            <a:spLocks noGrp="1" noChangeArrowheads="1"/>
          </p:cNvSpPr>
          <p:nvPr>
            <p:ph type="body" idx="4294967295"/>
          </p:nvPr>
        </p:nvSpPr>
        <p:spPr/>
        <p:txBody>
          <a:bodyPr/>
          <a:lstStyle/>
          <a:p>
            <a:pPr eaLnBrk="1" hangingPunct="1"/>
            <a:r>
              <a:rPr lang="en-US" smtClean="0"/>
              <a:t>(c) All training and informational video and multimedia productions which support the agency's mission, regardless of format, that contain speech or other audio information necessary for the comprehension of the content, shall be open or closed captioned. </a:t>
            </a:r>
          </a:p>
        </p:txBody>
      </p:sp>
      <p:sp>
        <p:nvSpPr>
          <p:cNvPr id="59904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59904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59904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1015F7A0-C45E-4176-BAC6-42E675BE3DFC}" type="slidenum">
              <a:rPr lang="en-US" sz="1200">
                <a:solidFill>
                  <a:schemeClr val="tx2"/>
                </a:solidFill>
              </a:rPr>
              <a:pPr algn="r"/>
              <a:t>67</a:t>
            </a:fld>
            <a:endParaRPr lang="en-US" sz="1200">
              <a:solidFill>
                <a:schemeClr val="tx2"/>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89" name="Rectangle 2"/>
          <p:cNvSpPr>
            <a:spLocks noGrp="1" noChangeArrowheads="1"/>
          </p:cNvSpPr>
          <p:nvPr>
            <p:ph type="title" idx="4294967295"/>
          </p:nvPr>
        </p:nvSpPr>
        <p:spPr/>
        <p:txBody>
          <a:bodyPr/>
          <a:lstStyle/>
          <a:p>
            <a:pPr eaLnBrk="1" hangingPunct="1"/>
            <a:r>
              <a:rPr lang="en-US" smtClean="0"/>
              <a:t>Interpretation</a:t>
            </a:r>
          </a:p>
        </p:txBody>
      </p:sp>
      <p:sp>
        <p:nvSpPr>
          <p:cNvPr id="601090" name="Rectangle 3"/>
          <p:cNvSpPr>
            <a:spLocks noGrp="1" noChangeArrowheads="1"/>
          </p:cNvSpPr>
          <p:nvPr>
            <p:ph type="body" idx="4294967295"/>
          </p:nvPr>
        </p:nvSpPr>
        <p:spPr/>
        <p:txBody>
          <a:bodyPr/>
          <a:lstStyle/>
          <a:p>
            <a:pPr eaLnBrk="1" hangingPunct="1"/>
            <a:r>
              <a:rPr lang="en-US" smtClean="0"/>
              <a:t>Videos must be captioned before they are shown in the classroom for the first time</a:t>
            </a:r>
          </a:p>
          <a:p>
            <a:pPr eaLnBrk="1" hangingPunct="1"/>
            <a:r>
              <a:rPr lang="en-US" smtClean="0"/>
              <a:t>Uncaptioned videos may be purchased and someone (ordering department?) pays to have them captioned</a:t>
            </a:r>
          </a:p>
          <a:p>
            <a:pPr eaLnBrk="1" hangingPunct="1"/>
            <a:r>
              <a:rPr lang="en-US" smtClean="0"/>
              <a:t>Under 508, captioning required whether or not deaf students will be in the class</a:t>
            </a:r>
          </a:p>
          <a:p>
            <a:pPr eaLnBrk="1" hangingPunct="1"/>
            <a:endParaRPr lang="en-US" smtClean="0"/>
          </a:p>
        </p:txBody>
      </p:sp>
      <p:sp>
        <p:nvSpPr>
          <p:cNvPr id="60109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109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109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C3BD059-C8D6-482B-879E-12D487346CD7}" type="slidenum">
              <a:rPr lang="en-US" sz="1200">
                <a:solidFill>
                  <a:schemeClr val="tx2"/>
                </a:solidFill>
              </a:rPr>
              <a:pPr algn="r"/>
              <a:t>68</a:t>
            </a:fld>
            <a:endParaRPr lang="en-US" sz="1200">
              <a:solidFill>
                <a:schemeClr val="tx2"/>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7" name="Rectangle 2"/>
          <p:cNvSpPr>
            <a:spLocks noGrp="1" noChangeArrowheads="1"/>
          </p:cNvSpPr>
          <p:nvPr>
            <p:ph type="title" idx="4294967295"/>
          </p:nvPr>
        </p:nvSpPr>
        <p:spPr/>
        <p:txBody>
          <a:bodyPr/>
          <a:lstStyle/>
          <a:p>
            <a:pPr eaLnBrk="1" hangingPunct="1"/>
            <a:r>
              <a:rPr lang="en-US" smtClean="0"/>
              <a:t>How do we do this?</a:t>
            </a:r>
          </a:p>
        </p:txBody>
      </p:sp>
      <p:sp>
        <p:nvSpPr>
          <p:cNvPr id="603138" name="Rectangle 3"/>
          <p:cNvSpPr>
            <a:spLocks noGrp="1" noChangeArrowheads="1"/>
          </p:cNvSpPr>
          <p:nvPr>
            <p:ph type="body" idx="4294967295"/>
          </p:nvPr>
        </p:nvSpPr>
        <p:spPr/>
        <p:txBody>
          <a:bodyPr/>
          <a:lstStyle/>
          <a:p>
            <a:pPr eaLnBrk="1" hangingPunct="1"/>
            <a:r>
              <a:rPr lang="en-US" smtClean="0"/>
              <a:t>Purchase captioned videos when possible</a:t>
            </a:r>
          </a:p>
          <a:p>
            <a:pPr eaLnBrk="1" hangingPunct="1"/>
            <a:endParaRPr lang="en-US" smtClean="0"/>
          </a:p>
          <a:p>
            <a:pPr eaLnBrk="1" hangingPunct="1"/>
            <a:r>
              <a:rPr lang="en-US" smtClean="0"/>
              <a:t>Include cost of captioning in budget when purchasing uncaptioned videos</a:t>
            </a:r>
          </a:p>
          <a:p>
            <a:pPr lvl="1" eaLnBrk="1" hangingPunct="1"/>
            <a:r>
              <a:rPr lang="en-US" smtClean="0"/>
              <a:t>Purchasing department usually pays</a:t>
            </a:r>
          </a:p>
          <a:p>
            <a:pPr lvl="1" eaLnBrk="1" hangingPunct="1"/>
            <a:r>
              <a:rPr lang="en-US" smtClean="0"/>
              <a:t>Check with DSPS for vendors</a:t>
            </a:r>
          </a:p>
        </p:txBody>
      </p:sp>
      <p:sp>
        <p:nvSpPr>
          <p:cNvPr id="60313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314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314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551E7F99-5762-4CB8-B2CD-504A589B41D4}" type="slidenum">
              <a:rPr lang="en-US" sz="1200">
                <a:solidFill>
                  <a:schemeClr val="tx2"/>
                </a:solidFill>
              </a:rPr>
              <a:pPr algn="r"/>
              <a:t>69</a:t>
            </a:fld>
            <a:endParaRPr lang="en-US" sz="120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lstStyle/>
          <a:p>
            <a:r>
              <a:rPr lang="en-US" smtClean="0"/>
              <a:t>The “Kindle Letter”</a:t>
            </a:r>
          </a:p>
        </p:txBody>
      </p:sp>
      <p:sp>
        <p:nvSpPr>
          <p:cNvPr id="24578" name="Rectangle 3"/>
          <p:cNvSpPr>
            <a:spLocks noGrp="1" noChangeArrowheads="1"/>
          </p:cNvSpPr>
          <p:nvPr>
            <p:ph type="body" idx="4294967295"/>
          </p:nvPr>
        </p:nvSpPr>
        <p:spPr/>
        <p:txBody>
          <a:bodyPr/>
          <a:lstStyle/>
          <a:p>
            <a:r>
              <a:rPr lang="en-US" smtClean="0"/>
              <a:t>June 29, 2010 Dear Colleague Letter (DCL)</a:t>
            </a:r>
          </a:p>
          <a:p>
            <a:r>
              <a:rPr lang="en-US" smtClean="0"/>
              <a:t>Issued by the Office for Civil Rights (OCR)</a:t>
            </a:r>
          </a:p>
          <a:p>
            <a:pPr lvl="1"/>
            <a:r>
              <a:rPr lang="en-US" smtClean="0"/>
              <a:t>Cosponsored by DOJ and Dept of Ed</a:t>
            </a:r>
          </a:p>
          <a:p>
            <a:r>
              <a:rPr lang="en-US" smtClean="0"/>
              <a:t>Expresses concern over campuses adopting inaccessible technology</a:t>
            </a:r>
          </a:p>
          <a:p>
            <a:endParaRPr lang="en-US" smtClean="0"/>
          </a:p>
        </p:txBody>
      </p:sp>
      <p:sp>
        <p:nvSpPr>
          <p:cNvPr id="2457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458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458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11207E41-FDAA-4429-864A-FEB1772FA0E8}" type="slidenum">
              <a:rPr lang="en-US" sz="1200">
                <a:solidFill>
                  <a:schemeClr val="tx2"/>
                </a:solidFill>
              </a:rPr>
              <a:pPr algn="r"/>
              <a:t>7</a:t>
            </a:fld>
            <a:endParaRPr lang="en-US" sz="1200">
              <a:solidFill>
                <a:schemeClr val="tx2"/>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5" name="Rectangle 2"/>
          <p:cNvSpPr>
            <a:spLocks noGrp="1" noChangeArrowheads="1"/>
          </p:cNvSpPr>
          <p:nvPr>
            <p:ph type="title" idx="4294967295"/>
          </p:nvPr>
        </p:nvSpPr>
        <p:spPr/>
        <p:txBody>
          <a:bodyPr/>
          <a:lstStyle/>
          <a:p>
            <a:r>
              <a:rPr lang="en-US" smtClean="0"/>
              <a:t>A Word about Captions</a:t>
            </a:r>
          </a:p>
        </p:txBody>
      </p:sp>
      <p:sp>
        <p:nvSpPr>
          <p:cNvPr id="605186" name="Rectangle 3"/>
          <p:cNvSpPr>
            <a:spLocks noGrp="1" noChangeArrowheads="1"/>
          </p:cNvSpPr>
          <p:nvPr>
            <p:ph type="body" idx="4294967295"/>
          </p:nvPr>
        </p:nvSpPr>
        <p:spPr/>
        <p:txBody>
          <a:bodyPr/>
          <a:lstStyle/>
          <a:p>
            <a:r>
              <a:rPr lang="en-US" smtClean="0"/>
              <a:t>Always done in the language spoken in the video</a:t>
            </a:r>
          </a:p>
          <a:p>
            <a:pPr lvl="1"/>
            <a:r>
              <a:rPr lang="en-US" smtClean="0"/>
              <a:t>Spanish language videos would be captioned in Spanish, not English</a:t>
            </a:r>
          </a:p>
          <a:p>
            <a:pPr lvl="1"/>
            <a:r>
              <a:rPr lang="en-US" smtClean="0"/>
              <a:t>Subtitles not the same, but often will do</a:t>
            </a:r>
          </a:p>
          <a:p>
            <a:r>
              <a:rPr lang="en-US" smtClean="0"/>
              <a:t>Include all auditory content, not just speech</a:t>
            </a:r>
          </a:p>
          <a:p>
            <a:pPr lvl="1"/>
            <a:r>
              <a:rPr lang="en-US" smtClean="0"/>
              <a:t>Slamming doors, barking dogs, laughter, etc. are all included in text descriptions</a:t>
            </a:r>
          </a:p>
        </p:txBody>
      </p:sp>
      <p:sp>
        <p:nvSpPr>
          <p:cNvPr id="60518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518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518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46BBA6C-8C54-4BD7-8D60-1DD214F5F7D6}" type="slidenum">
              <a:rPr lang="en-US" sz="1200">
                <a:solidFill>
                  <a:schemeClr val="tx2"/>
                </a:solidFill>
              </a:rPr>
              <a:pPr algn="r"/>
              <a:t>70</a:t>
            </a:fld>
            <a:endParaRPr lang="en-US" sz="1200">
              <a:solidFill>
                <a:schemeClr val="tx2"/>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3" name="Rectangle 2"/>
          <p:cNvSpPr>
            <a:spLocks noGrp="1" noChangeArrowheads="1"/>
          </p:cNvSpPr>
          <p:nvPr>
            <p:ph type="title" idx="4294967295"/>
          </p:nvPr>
        </p:nvSpPr>
        <p:spPr/>
        <p:txBody>
          <a:bodyPr/>
          <a:lstStyle/>
          <a:p>
            <a:pPr eaLnBrk="1" hangingPunct="1"/>
            <a:r>
              <a:rPr lang="en-US" smtClean="0"/>
              <a:t>Be Aware</a:t>
            </a:r>
          </a:p>
        </p:txBody>
      </p:sp>
      <p:sp>
        <p:nvSpPr>
          <p:cNvPr id="607234" name="Rectangle 3"/>
          <p:cNvSpPr>
            <a:spLocks noGrp="1" noChangeArrowheads="1"/>
          </p:cNvSpPr>
          <p:nvPr>
            <p:ph type="body" idx="4294967295"/>
          </p:nvPr>
        </p:nvSpPr>
        <p:spPr/>
        <p:txBody>
          <a:bodyPr/>
          <a:lstStyle/>
          <a:p>
            <a:pPr eaLnBrk="1" hangingPunct="1"/>
            <a:r>
              <a:rPr lang="en-US" smtClean="0"/>
              <a:t>Closed captions are turned on and off with a “decoder”</a:t>
            </a:r>
          </a:p>
          <a:p>
            <a:pPr eaLnBrk="1" hangingPunct="1"/>
            <a:r>
              <a:rPr lang="en-US" smtClean="0"/>
              <a:t>Televisions (since the ‘80s) have decoders built in; not all overhead projectors do</a:t>
            </a:r>
          </a:p>
          <a:p>
            <a:pPr lvl="1" eaLnBrk="1" hangingPunct="1"/>
            <a:r>
              <a:rPr lang="en-US" smtClean="0"/>
              <a:t>Epson, Panasonic, Smart make projectors with decoders</a:t>
            </a:r>
          </a:p>
          <a:p>
            <a:pPr eaLnBrk="1" hangingPunct="1"/>
            <a:r>
              <a:rPr lang="en-US" smtClean="0"/>
              <a:t>External decoders can be purchased</a:t>
            </a:r>
          </a:p>
        </p:txBody>
      </p:sp>
      <p:sp>
        <p:nvSpPr>
          <p:cNvPr id="607235"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7236"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7237"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944D38DF-8005-41D5-95C6-7713860D82E0}" type="slidenum">
              <a:rPr lang="en-US" sz="1200">
                <a:solidFill>
                  <a:schemeClr val="tx2"/>
                </a:solidFill>
              </a:rPr>
              <a:pPr algn="r"/>
              <a:t>71</a:t>
            </a:fld>
            <a:endParaRPr lang="en-US" sz="1200">
              <a:solidFill>
                <a:schemeClr val="tx2"/>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1" name="Rectangle 2"/>
          <p:cNvSpPr>
            <a:spLocks noGrp="1" noChangeArrowheads="1"/>
          </p:cNvSpPr>
          <p:nvPr>
            <p:ph type="title" idx="4294967295"/>
          </p:nvPr>
        </p:nvSpPr>
        <p:spPr/>
        <p:txBody>
          <a:bodyPr/>
          <a:lstStyle/>
          <a:p>
            <a:r>
              <a:rPr lang="en-US" smtClean="0"/>
              <a:t>Captioning In-depth</a:t>
            </a:r>
          </a:p>
        </p:txBody>
      </p:sp>
      <p:sp>
        <p:nvSpPr>
          <p:cNvPr id="609282" name="Rectangle 3"/>
          <p:cNvSpPr>
            <a:spLocks noGrp="1" noChangeArrowheads="1"/>
          </p:cNvSpPr>
          <p:nvPr>
            <p:ph type="body" idx="4294967295"/>
          </p:nvPr>
        </p:nvSpPr>
        <p:spPr/>
        <p:txBody>
          <a:bodyPr/>
          <a:lstStyle/>
          <a:p>
            <a:r>
              <a:rPr lang="en-US" smtClean="0"/>
              <a:t>“Raw footage” exempt</a:t>
            </a:r>
          </a:p>
          <a:p>
            <a:pPr lvl="1"/>
            <a:r>
              <a:rPr lang="en-US" smtClean="0"/>
              <a:t>Single use, restricted use, not archived</a:t>
            </a:r>
          </a:p>
          <a:p>
            <a:r>
              <a:rPr lang="en-US" smtClean="0"/>
              <a:t>Restricted access materials</a:t>
            </a:r>
          </a:p>
          <a:p>
            <a:pPr lvl="1"/>
            <a:r>
              <a:rPr lang="en-US" smtClean="0"/>
              <a:t>If no users require captions, do not need</a:t>
            </a:r>
          </a:p>
          <a:p>
            <a:r>
              <a:rPr lang="en-US" smtClean="0"/>
              <a:t>Transcripts</a:t>
            </a:r>
          </a:p>
          <a:p>
            <a:pPr lvl="1"/>
            <a:r>
              <a:rPr lang="en-US" smtClean="0"/>
              <a:t>Not sufficient for video (must have synchronized text and video)</a:t>
            </a:r>
          </a:p>
          <a:p>
            <a:pPr lvl="1"/>
            <a:r>
              <a:rPr lang="en-US" smtClean="0"/>
              <a:t>Fine for audio-only podcasts</a:t>
            </a:r>
          </a:p>
        </p:txBody>
      </p:sp>
      <p:sp>
        <p:nvSpPr>
          <p:cNvPr id="60928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0928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0928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15C0D31-DA7D-4957-AE8B-9E440F4CC287}" type="slidenum">
              <a:rPr lang="en-US" sz="1200">
                <a:solidFill>
                  <a:schemeClr val="tx2"/>
                </a:solidFill>
              </a:rPr>
              <a:pPr algn="r"/>
              <a:t>72</a:t>
            </a:fld>
            <a:endParaRPr lang="en-US" sz="1200">
              <a:solidFill>
                <a:schemeClr val="tx2"/>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29" name="Rectangle 2"/>
          <p:cNvSpPr>
            <a:spLocks noGrp="1" noChangeArrowheads="1"/>
          </p:cNvSpPr>
          <p:nvPr>
            <p:ph type="title" idx="4294967295"/>
          </p:nvPr>
        </p:nvSpPr>
        <p:spPr/>
        <p:txBody>
          <a:bodyPr/>
          <a:lstStyle/>
          <a:p>
            <a:r>
              <a:rPr lang="en-US" smtClean="0"/>
              <a:t>Web Casts</a:t>
            </a:r>
          </a:p>
        </p:txBody>
      </p:sp>
      <p:sp>
        <p:nvSpPr>
          <p:cNvPr id="611330" name="Rectangle 3"/>
          <p:cNvSpPr>
            <a:spLocks noGrp="1" noChangeArrowheads="1"/>
          </p:cNvSpPr>
          <p:nvPr>
            <p:ph type="body" idx="4294967295"/>
          </p:nvPr>
        </p:nvSpPr>
        <p:spPr/>
        <p:txBody>
          <a:bodyPr/>
          <a:lstStyle/>
          <a:p>
            <a:r>
              <a:rPr lang="en-US" smtClean="0"/>
              <a:t>Can be captioned</a:t>
            </a:r>
          </a:p>
          <a:p>
            <a:pPr lvl="1"/>
            <a:r>
              <a:rPr lang="en-US" smtClean="0"/>
              <a:t>In-house or out-sourced</a:t>
            </a:r>
          </a:p>
          <a:p>
            <a:r>
              <a:rPr lang="en-US" smtClean="0"/>
              <a:t>When part of an online class, money is available to CCCs!</a:t>
            </a:r>
          </a:p>
          <a:p>
            <a:pPr lvl="1"/>
            <a:r>
              <a:rPr lang="en-US" smtClean="0"/>
              <a:t>FREE captioning for DE</a:t>
            </a:r>
          </a:p>
          <a:p>
            <a:r>
              <a:rPr lang="en-US" smtClean="0"/>
              <a:t>DECT grant</a:t>
            </a:r>
          </a:p>
          <a:p>
            <a:pPr lvl="1"/>
            <a:r>
              <a:rPr lang="en-US" smtClean="0"/>
              <a:t>www.canyons.edu/Offices/Distance_Learning/Captioning/ </a:t>
            </a:r>
          </a:p>
        </p:txBody>
      </p:sp>
      <p:sp>
        <p:nvSpPr>
          <p:cNvPr id="61133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133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133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99C0655E-6B2C-4505-AD11-E8458DD48375}" type="slidenum">
              <a:rPr lang="en-US" sz="1200">
                <a:solidFill>
                  <a:schemeClr val="tx2"/>
                </a:solidFill>
              </a:rPr>
              <a:pPr algn="r"/>
              <a:t>73</a:t>
            </a:fld>
            <a:endParaRPr lang="en-US" sz="1200">
              <a:solidFill>
                <a:schemeClr val="tx2"/>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7" name="Rectangle 2"/>
          <p:cNvSpPr>
            <a:spLocks noGrp="1" noChangeArrowheads="1"/>
          </p:cNvSpPr>
          <p:nvPr>
            <p:ph type="title" idx="4294967295"/>
          </p:nvPr>
        </p:nvSpPr>
        <p:spPr/>
        <p:txBody>
          <a:bodyPr/>
          <a:lstStyle/>
          <a:p>
            <a:r>
              <a:rPr lang="en-US" smtClean="0"/>
              <a:t>DECT Grant</a:t>
            </a:r>
          </a:p>
        </p:txBody>
      </p:sp>
      <p:sp>
        <p:nvSpPr>
          <p:cNvPr id="613378" name="Rectangle 3"/>
          <p:cNvSpPr>
            <a:spLocks noGrp="1" noChangeArrowheads="1"/>
          </p:cNvSpPr>
          <p:nvPr>
            <p:ph type="body" idx="4294967295"/>
          </p:nvPr>
        </p:nvSpPr>
        <p:spPr/>
        <p:txBody>
          <a:bodyPr/>
          <a:lstStyle/>
          <a:p>
            <a:r>
              <a:rPr lang="en-US" smtClean="0"/>
              <a:t>Distance Education Captioning and Transciption grant</a:t>
            </a:r>
          </a:p>
          <a:p>
            <a:pPr lvl="1"/>
            <a:r>
              <a:rPr lang="en-US" smtClean="0"/>
              <a:t>www.canyons.edu/Offices/Distance_Learning/Captioning/ </a:t>
            </a:r>
          </a:p>
          <a:p>
            <a:r>
              <a:rPr lang="en-US" smtClean="0"/>
              <a:t>All online or hybrid classes</a:t>
            </a:r>
          </a:p>
          <a:p>
            <a:r>
              <a:rPr lang="en-US" smtClean="0"/>
              <a:t>Pre-approved vendors mean no money up front! Free to CCC campuses!</a:t>
            </a:r>
          </a:p>
          <a:p>
            <a:r>
              <a:rPr lang="en-US" smtClean="0"/>
              <a:t>Video and audio-only covered</a:t>
            </a:r>
          </a:p>
        </p:txBody>
      </p:sp>
      <p:sp>
        <p:nvSpPr>
          <p:cNvPr id="613379"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3380"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3381"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9B5CDDE-9054-4E20-8112-0EBEA8028090}" type="slidenum">
              <a:rPr lang="en-US" sz="1200">
                <a:solidFill>
                  <a:schemeClr val="tx2"/>
                </a:solidFill>
              </a:rPr>
              <a:pPr algn="r"/>
              <a:t>74</a:t>
            </a:fld>
            <a:endParaRPr lang="en-US" sz="1200">
              <a:solidFill>
                <a:schemeClr val="tx2"/>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5" name="Rectangle 2"/>
          <p:cNvSpPr>
            <a:spLocks noGrp="1" noChangeArrowheads="1"/>
          </p:cNvSpPr>
          <p:nvPr>
            <p:ph type="title" idx="4294967295"/>
          </p:nvPr>
        </p:nvSpPr>
        <p:spPr/>
        <p:txBody>
          <a:bodyPr/>
          <a:lstStyle/>
          <a:p>
            <a:r>
              <a:rPr lang="en-US" smtClean="0"/>
              <a:t>You Tube</a:t>
            </a:r>
          </a:p>
        </p:txBody>
      </p:sp>
      <p:sp>
        <p:nvSpPr>
          <p:cNvPr id="615426" name="Rectangle 3"/>
          <p:cNvSpPr>
            <a:spLocks noGrp="1" noChangeArrowheads="1"/>
          </p:cNvSpPr>
          <p:nvPr>
            <p:ph type="body" idx="4294967295"/>
          </p:nvPr>
        </p:nvSpPr>
        <p:spPr/>
        <p:txBody>
          <a:bodyPr/>
          <a:lstStyle/>
          <a:p>
            <a:r>
              <a:rPr lang="en-US" smtClean="0"/>
              <a:t>Yes, can be captioned</a:t>
            </a:r>
          </a:p>
          <a:p>
            <a:r>
              <a:rPr lang="en-US" smtClean="0"/>
              <a:t>May not need permission if you simply stream words at the same time as the video</a:t>
            </a:r>
          </a:p>
          <a:p>
            <a:pPr lvl="1"/>
            <a:r>
              <a:rPr lang="en-US" smtClean="0"/>
              <a:t>Uncertain at this time</a:t>
            </a:r>
          </a:p>
          <a:p>
            <a:r>
              <a:rPr lang="en-US" smtClean="0"/>
              <a:t>If it is a single-use, accommodate as necessary, rather than providing access</a:t>
            </a:r>
          </a:p>
          <a:p>
            <a:endParaRPr lang="en-US" smtClean="0"/>
          </a:p>
        </p:txBody>
      </p:sp>
      <p:sp>
        <p:nvSpPr>
          <p:cNvPr id="615427"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5428"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5429"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15FBB474-F522-49C2-941D-CB8FB5988B34}" type="slidenum">
              <a:rPr lang="en-US" sz="1200">
                <a:solidFill>
                  <a:schemeClr val="tx2"/>
                </a:solidFill>
              </a:rPr>
              <a:pPr algn="r"/>
              <a:t>75</a:t>
            </a:fld>
            <a:endParaRPr lang="en-US" sz="1200">
              <a:solidFill>
                <a:schemeClr val="tx2"/>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3" name="Rectangle 2"/>
          <p:cNvSpPr>
            <a:spLocks noGrp="1" noChangeArrowheads="1"/>
          </p:cNvSpPr>
          <p:nvPr>
            <p:ph type="title" idx="4294967295"/>
          </p:nvPr>
        </p:nvSpPr>
        <p:spPr/>
        <p:txBody>
          <a:bodyPr/>
          <a:lstStyle/>
          <a:p>
            <a:r>
              <a:rPr lang="en-US" smtClean="0"/>
              <a:t>Podcasts</a:t>
            </a:r>
          </a:p>
        </p:txBody>
      </p:sp>
      <p:sp>
        <p:nvSpPr>
          <p:cNvPr id="617474" name="Rectangle 3"/>
          <p:cNvSpPr>
            <a:spLocks noGrp="1" noChangeArrowheads="1"/>
          </p:cNvSpPr>
          <p:nvPr>
            <p:ph type="body" idx="4294967295"/>
          </p:nvPr>
        </p:nvSpPr>
        <p:spPr/>
        <p:txBody>
          <a:bodyPr/>
          <a:lstStyle/>
          <a:p>
            <a:r>
              <a:rPr lang="en-US" smtClean="0"/>
              <a:t>Audio only</a:t>
            </a:r>
          </a:p>
          <a:p>
            <a:pPr lvl="1"/>
            <a:r>
              <a:rPr lang="en-US" smtClean="0"/>
              <a:t>A transcript is all that is needed</a:t>
            </a:r>
          </a:p>
          <a:p>
            <a:r>
              <a:rPr lang="en-US" smtClean="0"/>
              <a:t>Audio and video</a:t>
            </a:r>
          </a:p>
          <a:p>
            <a:pPr lvl="1"/>
            <a:r>
              <a:rPr lang="en-US" smtClean="0"/>
              <a:t>Synchronized captions required if it is public access</a:t>
            </a:r>
          </a:p>
          <a:p>
            <a:pPr lvl="1"/>
            <a:r>
              <a:rPr lang="en-US" smtClean="0"/>
              <a:t>Accommodation can be provided on request if it is a restricted audience (i.e., locked inside LMS)</a:t>
            </a:r>
          </a:p>
        </p:txBody>
      </p:sp>
      <p:sp>
        <p:nvSpPr>
          <p:cNvPr id="617475"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7476"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7477"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31AA9384-BED7-470F-83FF-3AAC21157E3B}" type="slidenum">
              <a:rPr lang="en-US" sz="1200">
                <a:solidFill>
                  <a:schemeClr val="tx2"/>
                </a:solidFill>
              </a:rPr>
              <a:pPr algn="r"/>
              <a:t>76</a:t>
            </a:fld>
            <a:endParaRPr lang="en-US" sz="1200">
              <a:solidFill>
                <a:schemeClr val="tx2"/>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1" name="Rectangle 2"/>
          <p:cNvSpPr>
            <a:spLocks noGrp="1" noChangeArrowheads="1"/>
          </p:cNvSpPr>
          <p:nvPr>
            <p:ph type="title" idx="4294967295"/>
          </p:nvPr>
        </p:nvSpPr>
        <p:spPr/>
        <p:txBody>
          <a:bodyPr/>
          <a:lstStyle/>
          <a:p>
            <a:r>
              <a:rPr lang="en-US" smtClean="0"/>
              <a:t>Audio Description</a:t>
            </a:r>
          </a:p>
        </p:txBody>
      </p:sp>
      <p:sp>
        <p:nvSpPr>
          <p:cNvPr id="619522" name="Rectangle 3"/>
          <p:cNvSpPr>
            <a:spLocks noGrp="1" noChangeArrowheads="1"/>
          </p:cNvSpPr>
          <p:nvPr>
            <p:ph type="body" idx="4294967295"/>
          </p:nvPr>
        </p:nvSpPr>
        <p:spPr/>
        <p:txBody>
          <a:bodyPr/>
          <a:lstStyle/>
          <a:p>
            <a:r>
              <a:rPr lang="en-US" smtClean="0"/>
              <a:t>508 does require it</a:t>
            </a:r>
          </a:p>
          <a:p>
            <a:pPr lvl="1"/>
            <a:r>
              <a:rPr lang="en-US" smtClean="0"/>
              <a:t>Can be technically very challenging</a:t>
            </a:r>
          </a:p>
          <a:p>
            <a:endParaRPr lang="en-US" smtClean="0"/>
          </a:p>
          <a:p>
            <a:r>
              <a:rPr lang="en-US" smtClean="0"/>
              <a:t>However, only needed in order to make content clear</a:t>
            </a:r>
          </a:p>
          <a:p>
            <a:pPr lvl="1"/>
            <a:r>
              <a:rPr lang="en-US" smtClean="0"/>
              <a:t>Can potentially be handled by other means</a:t>
            </a:r>
          </a:p>
          <a:p>
            <a:endParaRPr lang="en-US" smtClean="0"/>
          </a:p>
        </p:txBody>
      </p:sp>
      <p:sp>
        <p:nvSpPr>
          <p:cNvPr id="619523"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619524"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61952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7803F648-2D7B-4EFD-82E7-56EE84BF0DC4}" type="slidenum">
              <a:rPr lang="en-US" sz="1200">
                <a:solidFill>
                  <a:schemeClr val="tx2"/>
                </a:solidFill>
              </a:rPr>
              <a:pPr algn="r"/>
              <a:t>77</a:t>
            </a:fld>
            <a:endParaRPr lang="en-US" sz="1200">
              <a:solidFill>
                <a:schemeClr val="tx2"/>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5" name="Rectangle 4"/>
          <p:cNvSpPr>
            <a:spLocks noGrp="1" noChangeArrowheads="1"/>
          </p:cNvSpPr>
          <p:nvPr>
            <p:ph type="ctrTitle" idx="4294967295"/>
          </p:nvPr>
        </p:nvSpPr>
        <p:spPr>
          <a:xfrm>
            <a:off x="2819400" y="2130425"/>
            <a:ext cx="5638800" cy="1470025"/>
          </a:xfrm>
        </p:spPr>
        <p:txBody>
          <a:bodyPr/>
          <a:lstStyle/>
          <a:p>
            <a:r>
              <a:rPr lang="en-US" smtClean="0"/>
              <a:t>To Learn More</a:t>
            </a:r>
          </a:p>
        </p:txBody>
      </p:sp>
      <p:sp>
        <p:nvSpPr>
          <p:cNvPr id="666626" name="Rectangle 5"/>
          <p:cNvSpPr>
            <a:spLocks noGrp="1" noChangeArrowheads="1"/>
          </p:cNvSpPr>
          <p:nvPr>
            <p:ph type="subTitle" idx="4294967295"/>
          </p:nvPr>
        </p:nvSpPr>
        <p:spPr>
          <a:xfrm>
            <a:off x="1371600" y="4495800"/>
            <a:ext cx="6400800" cy="1143000"/>
          </a:xfrm>
        </p:spPr>
        <p:txBody>
          <a:bodyPr/>
          <a:lstStyle/>
          <a:p>
            <a:pPr marL="0" indent="0">
              <a:buFont typeface="Wingdings" pitchFamily="2" charset="2"/>
              <a:buNone/>
            </a:pPr>
            <a:r>
              <a:rPr lang="en-US" smtClean="0"/>
              <a:t>We can help!</a:t>
            </a:r>
          </a:p>
        </p:txBody>
      </p:sp>
      <p:sp>
        <p:nvSpPr>
          <p:cNvPr id="666627" name="Date Placeholder 1"/>
          <p:cNvSpPr>
            <a:spLocks noGrp="1"/>
          </p:cNvSpPr>
          <p:nvPr>
            <p:ph type="dt" sz="quarter" idx="10"/>
          </p:nvPr>
        </p:nvSpPr>
        <p:spPr>
          <a:noFill/>
        </p:spPr>
        <p:txBody>
          <a:bodyPr/>
          <a:lstStyle/>
          <a:p>
            <a:fld id="{233FC224-9549-4422-9E8C-FF48BB74A2EE}" type="datetime1">
              <a:rPr lang="en-US" smtClean="0">
                <a:cs typeface="Arial" charset="0"/>
              </a:rPr>
              <a:pPr/>
              <a:t>11/14/2013</a:t>
            </a:fld>
            <a:endParaRPr lang="en-US" smtClean="0">
              <a:cs typeface="Arial" charset="0"/>
            </a:endParaRPr>
          </a:p>
        </p:txBody>
      </p:sp>
      <p:sp>
        <p:nvSpPr>
          <p:cNvPr id="666628" name="Footer Placeholder 2"/>
          <p:cNvSpPr>
            <a:spLocks noGrp="1"/>
          </p:cNvSpPr>
          <p:nvPr>
            <p:ph type="ftr" sz="quarter" idx="11"/>
          </p:nvPr>
        </p:nvSpPr>
        <p:spPr>
          <a:noFill/>
        </p:spPr>
        <p:txBody>
          <a:bodyPr/>
          <a:lstStyle/>
          <a:p>
            <a:r>
              <a:rPr lang="en-US"/>
              <a:t>www.htctu.net</a:t>
            </a:r>
          </a:p>
        </p:txBody>
      </p:sp>
      <p:sp>
        <p:nvSpPr>
          <p:cNvPr id="666629" name="Slide Number Placeholder 3"/>
          <p:cNvSpPr>
            <a:spLocks noGrp="1"/>
          </p:cNvSpPr>
          <p:nvPr>
            <p:ph type="sldNum" sz="quarter" idx="12"/>
          </p:nvPr>
        </p:nvSpPr>
        <p:spPr>
          <a:noFill/>
        </p:spPr>
        <p:txBody>
          <a:bodyPr/>
          <a:lstStyle/>
          <a:p>
            <a:fld id="{9D207970-45D3-4BEC-8255-2CEF5A550C1A}" type="slidenum">
              <a:rPr lang="en-US" smtClean="0">
                <a:cs typeface="Arial" charset="0"/>
              </a:rPr>
              <a:pPr/>
              <a:t>78</a:t>
            </a:fld>
            <a:endParaRPr lang="en-US" smtClean="0">
              <a:cs typeface="Arial"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3" name="Title 1"/>
          <p:cNvSpPr>
            <a:spLocks noGrp="1"/>
          </p:cNvSpPr>
          <p:nvPr>
            <p:ph type="title"/>
          </p:nvPr>
        </p:nvSpPr>
        <p:spPr/>
        <p:txBody>
          <a:bodyPr/>
          <a:lstStyle/>
          <a:p>
            <a:r>
              <a:rPr lang="en-US" smtClean="0"/>
              <a:t>Trainings</a:t>
            </a:r>
          </a:p>
        </p:txBody>
      </p:sp>
      <p:sp>
        <p:nvSpPr>
          <p:cNvPr id="668674" name="Content Placeholder 2"/>
          <p:cNvSpPr>
            <a:spLocks noGrp="1"/>
          </p:cNvSpPr>
          <p:nvPr>
            <p:ph idx="1"/>
          </p:nvPr>
        </p:nvSpPr>
        <p:spPr/>
        <p:txBody>
          <a:bodyPr/>
          <a:lstStyle/>
          <a:p>
            <a:r>
              <a:rPr lang="en-US" smtClean="0"/>
              <a:t>Web accessibility</a:t>
            </a:r>
          </a:p>
          <a:p>
            <a:r>
              <a:rPr lang="en-US" smtClean="0"/>
              <a:t>PDF accessibility</a:t>
            </a:r>
          </a:p>
          <a:p>
            <a:r>
              <a:rPr lang="en-US" smtClean="0"/>
              <a:t>PowerPoint accessibility</a:t>
            </a:r>
          </a:p>
          <a:p>
            <a:r>
              <a:rPr lang="en-US" smtClean="0"/>
              <a:t>Creating accessible forms</a:t>
            </a:r>
          </a:p>
          <a:p>
            <a:r>
              <a:rPr lang="en-US" smtClean="0"/>
              <a:t>Web captioning</a:t>
            </a:r>
          </a:p>
          <a:p>
            <a:r>
              <a:rPr lang="en-US" smtClean="0"/>
              <a:t>Small mobile devices</a:t>
            </a:r>
          </a:p>
          <a:p>
            <a:r>
              <a:rPr lang="en-US" smtClean="0"/>
              <a:t>Section 508 trainings</a:t>
            </a:r>
          </a:p>
          <a:p>
            <a:pPr lvl="1"/>
            <a:r>
              <a:rPr lang="en-US" smtClean="0"/>
              <a:t>Any length and focus—an hour to a full day</a:t>
            </a:r>
          </a:p>
        </p:txBody>
      </p:sp>
      <p:sp>
        <p:nvSpPr>
          <p:cNvPr id="668675" name="Date Placeholder 1"/>
          <p:cNvSpPr>
            <a:spLocks noGrp="1"/>
          </p:cNvSpPr>
          <p:nvPr>
            <p:ph type="dt" sz="quarter" idx="12"/>
          </p:nvPr>
        </p:nvSpPr>
        <p:spPr>
          <a:noFill/>
        </p:spPr>
        <p:txBody>
          <a:bodyPr/>
          <a:lstStyle/>
          <a:p>
            <a:fld id="{5831A2BC-46CF-4BD4-B0F2-65AF5C16F90E}" type="datetime1">
              <a:rPr lang="en-US" smtClean="0">
                <a:cs typeface="Arial" charset="0"/>
              </a:rPr>
              <a:pPr/>
              <a:t>11/14/2013</a:t>
            </a:fld>
            <a:endParaRPr lang="en-US" smtClean="0">
              <a:cs typeface="Arial" charset="0"/>
            </a:endParaRPr>
          </a:p>
        </p:txBody>
      </p:sp>
      <p:sp>
        <p:nvSpPr>
          <p:cNvPr id="668676" name="Footer Placeholder 2"/>
          <p:cNvSpPr>
            <a:spLocks noGrp="1"/>
          </p:cNvSpPr>
          <p:nvPr>
            <p:ph type="ftr" sz="quarter" idx="10"/>
          </p:nvPr>
        </p:nvSpPr>
        <p:spPr>
          <a:noFill/>
        </p:spPr>
        <p:txBody>
          <a:bodyPr/>
          <a:lstStyle/>
          <a:p>
            <a:r>
              <a:rPr lang="en-US"/>
              <a:t>www.htctu.net</a:t>
            </a:r>
          </a:p>
        </p:txBody>
      </p:sp>
      <p:sp>
        <p:nvSpPr>
          <p:cNvPr id="668677" name="Slide Number Placeholder 3"/>
          <p:cNvSpPr>
            <a:spLocks noGrp="1"/>
          </p:cNvSpPr>
          <p:nvPr>
            <p:ph type="sldNum" sz="quarter" idx="11"/>
          </p:nvPr>
        </p:nvSpPr>
        <p:spPr>
          <a:noFill/>
        </p:spPr>
        <p:txBody>
          <a:bodyPr/>
          <a:lstStyle/>
          <a:p>
            <a:fld id="{46054C0A-ABF3-4EF7-A882-85F01FAB55F4}" type="slidenum">
              <a:rPr lang="en-US" smtClean="0">
                <a:cs typeface="Arial" charset="0"/>
              </a:rPr>
              <a:pPr/>
              <a:t>79</a:t>
            </a:fld>
            <a:endParaRPr lang="en-US" smtClean="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r>
              <a:rPr lang="en-US" smtClean="0"/>
              <a:t>The Kindle Letter Reminds Us…</a:t>
            </a:r>
          </a:p>
        </p:txBody>
      </p:sp>
      <p:sp>
        <p:nvSpPr>
          <p:cNvPr id="27650" name="Content Placeholder 2"/>
          <p:cNvSpPr>
            <a:spLocks noGrp="1"/>
          </p:cNvSpPr>
          <p:nvPr>
            <p:ph idx="4294967295"/>
          </p:nvPr>
        </p:nvSpPr>
        <p:spPr/>
        <p:txBody>
          <a:bodyPr/>
          <a:lstStyle/>
          <a:p>
            <a:r>
              <a:rPr lang="en-US" smtClean="0"/>
              <a:t>Opportunity to participate must be equal</a:t>
            </a:r>
          </a:p>
          <a:p>
            <a:r>
              <a:rPr lang="en-US" smtClean="0"/>
              <a:t>Opportunity to achieve must be equal</a:t>
            </a:r>
          </a:p>
          <a:p>
            <a:r>
              <a:rPr lang="en-US" smtClean="0"/>
              <a:t>Services offered must be as effective</a:t>
            </a:r>
          </a:p>
          <a:p>
            <a:r>
              <a:rPr lang="en-US" smtClean="0"/>
              <a:t>Services should be equally integrated</a:t>
            </a:r>
          </a:p>
          <a:p>
            <a:r>
              <a:rPr lang="en-US" smtClean="0"/>
              <a:t>Should allow for independence and</a:t>
            </a:r>
            <a:br>
              <a:rPr lang="en-US" smtClean="0"/>
            </a:br>
            <a:r>
              <a:rPr lang="en-US" smtClean="0"/>
              <a:t>self-sufficiency </a:t>
            </a:r>
          </a:p>
          <a:p>
            <a:endParaRPr lang="en-US" smtClean="0"/>
          </a:p>
        </p:txBody>
      </p:sp>
      <p:sp>
        <p:nvSpPr>
          <p:cNvPr id="27651"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en-US" sz="1200">
              <a:solidFill>
                <a:schemeClr val="tx2"/>
              </a:solidFill>
            </a:endParaRPr>
          </a:p>
        </p:txBody>
      </p:sp>
      <p:sp>
        <p:nvSpPr>
          <p:cNvPr id="27652" name="Footer Placeholder 2"/>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r>
              <a:rPr lang="en-US" sz="1200">
                <a:solidFill>
                  <a:schemeClr val="tx2"/>
                </a:solidFill>
              </a:rPr>
              <a:t>www.htctu.net</a:t>
            </a:r>
          </a:p>
        </p:txBody>
      </p:sp>
      <p:sp>
        <p:nvSpPr>
          <p:cNvPr id="27653"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AC80A905-1813-4EC7-8E58-9609EFD65E8B}" type="slidenum">
              <a:rPr lang="en-US" sz="1200">
                <a:solidFill>
                  <a:schemeClr val="tx2"/>
                </a:solidFill>
              </a:rPr>
              <a:pPr algn="r"/>
              <a:t>8</a:t>
            </a:fld>
            <a:endParaRPr lang="en-US" sz="1200">
              <a:solidFill>
                <a:schemeClr val="tx2"/>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7" name="Rectangle 2"/>
          <p:cNvSpPr>
            <a:spLocks noGrp="1" noChangeArrowheads="1"/>
          </p:cNvSpPr>
          <p:nvPr>
            <p:ph type="title"/>
          </p:nvPr>
        </p:nvSpPr>
        <p:spPr/>
        <p:txBody>
          <a:bodyPr/>
          <a:lstStyle/>
          <a:p>
            <a:r>
              <a:rPr lang="en-US" smtClean="0"/>
              <a:t>Questions? More training?</a:t>
            </a:r>
          </a:p>
        </p:txBody>
      </p:sp>
      <p:sp>
        <p:nvSpPr>
          <p:cNvPr id="669698" name="Rectangle 3"/>
          <p:cNvSpPr>
            <a:spLocks noGrp="1" noChangeArrowheads="1"/>
          </p:cNvSpPr>
          <p:nvPr>
            <p:ph type="body" idx="1"/>
          </p:nvPr>
        </p:nvSpPr>
        <p:spPr/>
        <p:txBody>
          <a:bodyPr/>
          <a:lstStyle/>
          <a:p>
            <a:r>
              <a:rPr lang="en-US" smtClean="0"/>
              <a:t>Gaeir (rhymes with </a:t>
            </a:r>
            <a:r>
              <a:rPr lang="ja-JP" altLang="en-US" smtClean="0">
                <a:ea typeface="ＭＳ Ｐゴシック"/>
                <a:cs typeface="ＭＳ Ｐゴシック"/>
              </a:rPr>
              <a:t>“</a:t>
            </a:r>
            <a:r>
              <a:rPr lang="en-US" smtClean="0"/>
              <a:t>fire</a:t>
            </a:r>
            <a:r>
              <a:rPr lang="ja-JP" altLang="en-US" smtClean="0">
                <a:ea typeface="ＭＳ Ｐゴシック"/>
                <a:cs typeface="ＭＳ Ｐゴシック"/>
              </a:rPr>
              <a:t>”</a:t>
            </a:r>
            <a:r>
              <a:rPr lang="en-US" smtClean="0"/>
              <a:t>) Dietrich</a:t>
            </a:r>
          </a:p>
          <a:p>
            <a:pPr lvl="1"/>
            <a:r>
              <a:rPr lang="en-US" smtClean="0"/>
              <a:t>gdietrich@htctu.net</a:t>
            </a:r>
          </a:p>
          <a:p>
            <a:pPr lvl="1"/>
            <a:r>
              <a:rPr lang="en-US" smtClean="0"/>
              <a:t>408-996-6047</a:t>
            </a:r>
          </a:p>
          <a:p>
            <a:pPr lvl="1"/>
            <a:endParaRPr lang="en-US" smtClean="0"/>
          </a:p>
          <a:p>
            <a:endParaRPr lang="en-US" smtClean="0"/>
          </a:p>
          <a:p>
            <a:r>
              <a:rPr lang="en-US" smtClean="0"/>
              <a:t>AND…look for the Sidekick launch coming soon!</a:t>
            </a:r>
          </a:p>
          <a:p>
            <a:endParaRPr lang="en-US" smtClean="0"/>
          </a:p>
        </p:txBody>
      </p:sp>
      <p:sp>
        <p:nvSpPr>
          <p:cNvPr id="669699" name="Date Placeholder 1"/>
          <p:cNvSpPr>
            <a:spLocks noGrp="1"/>
          </p:cNvSpPr>
          <p:nvPr>
            <p:ph type="dt" sz="quarter" idx="12"/>
          </p:nvPr>
        </p:nvSpPr>
        <p:spPr>
          <a:noFill/>
        </p:spPr>
        <p:txBody>
          <a:bodyPr/>
          <a:lstStyle/>
          <a:p>
            <a:fld id="{16635605-DB6C-4846-A7E1-CB411BB2385C}" type="datetime1">
              <a:rPr lang="en-US" smtClean="0">
                <a:cs typeface="Arial" charset="0"/>
              </a:rPr>
              <a:pPr/>
              <a:t>11/14/2013</a:t>
            </a:fld>
            <a:endParaRPr lang="en-US" smtClean="0">
              <a:cs typeface="Arial" charset="0"/>
            </a:endParaRPr>
          </a:p>
        </p:txBody>
      </p:sp>
      <p:sp>
        <p:nvSpPr>
          <p:cNvPr id="669700" name="Footer Placeholder 2"/>
          <p:cNvSpPr>
            <a:spLocks noGrp="1"/>
          </p:cNvSpPr>
          <p:nvPr>
            <p:ph type="ftr" sz="quarter" idx="10"/>
          </p:nvPr>
        </p:nvSpPr>
        <p:spPr>
          <a:noFill/>
        </p:spPr>
        <p:txBody>
          <a:bodyPr/>
          <a:lstStyle/>
          <a:p>
            <a:r>
              <a:rPr lang="en-US"/>
              <a:t>www.htctu.net</a:t>
            </a:r>
          </a:p>
        </p:txBody>
      </p:sp>
      <p:sp>
        <p:nvSpPr>
          <p:cNvPr id="669701" name="Slide Number Placeholder 3"/>
          <p:cNvSpPr>
            <a:spLocks noGrp="1"/>
          </p:cNvSpPr>
          <p:nvPr>
            <p:ph type="sldNum" sz="quarter" idx="11"/>
          </p:nvPr>
        </p:nvSpPr>
        <p:spPr>
          <a:noFill/>
        </p:spPr>
        <p:txBody>
          <a:bodyPr/>
          <a:lstStyle/>
          <a:p>
            <a:fld id="{7F25CB51-23C4-40F6-96DF-96D8E3C203E7}" type="slidenum">
              <a:rPr lang="en-US" smtClean="0">
                <a:cs typeface="Arial" charset="0"/>
              </a:rPr>
              <a:pPr/>
              <a:t>80</a:t>
            </a:fld>
            <a:endParaRPr lang="en-US" smtClean="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smtClean="0"/>
              <a:t>Not Equal</a:t>
            </a:r>
          </a:p>
        </p:txBody>
      </p:sp>
      <p:sp>
        <p:nvSpPr>
          <p:cNvPr id="28674" name="Rectangle 3"/>
          <p:cNvSpPr>
            <a:spLocks noGrp="1" noChangeArrowheads="1"/>
          </p:cNvSpPr>
          <p:nvPr>
            <p:ph type="body" idx="1"/>
          </p:nvPr>
        </p:nvSpPr>
        <p:spPr/>
        <p:txBody>
          <a:bodyPr/>
          <a:lstStyle/>
          <a:p>
            <a:r>
              <a:rPr lang="en-US" smtClean="0"/>
              <a:t>Digital does not mean accessible!</a:t>
            </a:r>
          </a:p>
          <a:p>
            <a:endParaRPr lang="en-US" smtClean="0"/>
          </a:p>
          <a:p>
            <a:r>
              <a:rPr lang="en-US" smtClean="0"/>
              <a:t>Just because something is digital does not mean that it is accessible to all!</a:t>
            </a:r>
          </a:p>
        </p:txBody>
      </p:sp>
    </p:spTree>
  </p:cSld>
  <p:clrMapOvr>
    <a:masterClrMapping/>
  </p:clrMapOvr>
</p:sld>
</file>

<file path=ppt/theme/theme1.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3066</TotalTime>
  <Words>3325</Words>
  <Application>Microsoft Macintosh PowerPoint</Application>
  <PresentationFormat>On-screen Show (4:3)</PresentationFormat>
  <Paragraphs>992</Paragraphs>
  <Slides>80</Slides>
  <Notes>53</Notes>
  <HiddenSlides>0</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1</vt:i4>
      </vt:variant>
      <vt:variant>
        <vt:lpstr>Slide Titles</vt:lpstr>
      </vt:variant>
      <vt:variant>
        <vt:i4>80</vt:i4>
      </vt:variant>
    </vt:vector>
  </HeadingPairs>
  <TitlesOfParts>
    <vt:vector size="88" baseType="lpstr">
      <vt:lpstr>Arial</vt:lpstr>
      <vt:lpstr>Wingdings</vt:lpstr>
      <vt:lpstr>Symbol</vt:lpstr>
      <vt:lpstr>Symbol Tiger</vt:lpstr>
      <vt:lpstr>ＭＳ Ｐゴシック</vt:lpstr>
      <vt:lpstr>Cascade</vt:lpstr>
      <vt:lpstr>Cascade</vt:lpstr>
      <vt:lpstr>Worksheet</vt:lpstr>
      <vt:lpstr>Strategy for Legal Compliance: Section 504 &amp; 508</vt:lpstr>
      <vt:lpstr>High Tech Center Training Unit (HTCTU)</vt:lpstr>
      <vt:lpstr>Why Consider Accessibility?</vt:lpstr>
      <vt:lpstr>Emerging Technologies and the Issue of Access</vt:lpstr>
      <vt:lpstr>Concerns about Technology</vt:lpstr>
      <vt:lpstr>The Kindle Complaint</vt:lpstr>
      <vt:lpstr>The “Kindle Letter”</vt:lpstr>
      <vt:lpstr>The Kindle Letter Reminds Us…</vt:lpstr>
      <vt:lpstr>Not Equal</vt:lpstr>
      <vt:lpstr>Potential Areas of Inequality</vt:lpstr>
      <vt:lpstr>Legal Background</vt:lpstr>
      <vt:lpstr>Various Laws Apply</vt:lpstr>
      <vt:lpstr>Focus on Two</vt:lpstr>
      <vt:lpstr>Section 504</vt:lpstr>
      <vt:lpstr>Section 508</vt:lpstr>
      <vt:lpstr>Section 504 vs. Section 508</vt:lpstr>
      <vt:lpstr>Section 504 vs. Section 508</vt:lpstr>
      <vt:lpstr>Rehabilitation Act of 1973</vt:lpstr>
      <vt:lpstr>A Campus Analogy</vt:lpstr>
      <vt:lpstr>Comparison</vt:lpstr>
      <vt:lpstr>United We Stand</vt:lpstr>
      <vt:lpstr>Access vs. Accommodation</vt:lpstr>
      <vt:lpstr>Working Together</vt:lpstr>
      <vt:lpstr>One Example</vt:lpstr>
      <vt:lpstr>Risk Management</vt:lpstr>
      <vt:lpstr>Slide 26</vt:lpstr>
      <vt:lpstr>Example</vt:lpstr>
      <vt:lpstr>And Remember</vt:lpstr>
      <vt:lpstr>AND Also</vt:lpstr>
      <vt:lpstr>Dollars and Sense</vt:lpstr>
      <vt:lpstr>How Section 508 Helps with Compliance</vt:lpstr>
      <vt:lpstr>Access is Multifaceted</vt:lpstr>
      <vt:lpstr>Standards Apply</vt:lpstr>
      <vt:lpstr>Section 508 in Action</vt:lpstr>
      <vt:lpstr>Content vs. Container</vt:lpstr>
      <vt:lpstr>Purchasing Electronic and Information Technology</vt:lpstr>
      <vt:lpstr>Complying with Section 508</vt:lpstr>
      <vt:lpstr>Categories of E&amp;IT</vt:lpstr>
      <vt:lpstr>Examples of E&amp;IT under 508</vt:lpstr>
      <vt:lpstr>Not E&amp;IT under 508</vt:lpstr>
      <vt:lpstr>The Gray Area</vt:lpstr>
      <vt:lpstr>Reminder</vt:lpstr>
      <vt:lpstr>Buying Accessible</vt:lpstr>
      <vt:lpstr>Purchasing Procedures under Section 508</vt:lpstr>
      <vt:lpstr>Considerations</vt:lpstr>
      <vt:lpstr>The Process</vt:lpstr>
      <vt:lpstr>Developing a Model</vt:lpstr>
      <vt:lpstr>Step One: Requestor</vt:lpstr>
      <vt:lpstr>Step Two: Analysis</vt:lpstr>
      <vt:lpstr>Step Three: Claiming an Exemption</vt:lpstr>
      <vt:lpstr>Step Four: Procurement</vt:lpstr>
      <vt:lpstr>Step Five: Final Purchase</vt:lpstr>
      <vt:lpstr>Signatories</vt:lpstr>
      <vt:lpstr>Be aware!</vt:lpstr>
      <vt:lpstr>Four Exemptions</vt:lpstr>
      <vt:lpstr>Bottom Line</vt:lpstr>
      <vt:lpstr>Summary</vt:lpstr>
      <vt:lpstr>Bottom Line</vt:lpstr>
      <vt:lpstr>Creating Accessible</vt:lpstr>
      <vt:lpstr>Creating Accessible Web Pages</vt:lpstr>
      <vt:lpstr>Checking Accessibility</vt:lpstr>
      <vt:lpstr>Instructional Materials Online</vt:lpstr>
      <vt:lpstr>Three Simple Steps in Word</vt:lpstr>
      <vt:lpstr>Accessible PDFs</vt:lpstr>
      <vt:lpstr>Distance Education &amp; LMS Platforms</vt:lpstr>
      <vt:lpstr>Videos</vt:lpstr>
      <vt:lpstr>Section 508 on Videos</vt:lpstr>
      <vt:lpstr>Interpretation</vt:lpstr>
      <vt:lpstr>How do we do this?</vt:lpstr>
      <vt:lpstr>A Word about Captions</vt:lpstr>
      <vt:lpstr>Be Aware</vt:lpstr>
      <vt:lpstr>Captioning In-depth</vt:lpstr>
      <vt:lpstr>Web Casts</vt:lpstr>
      <vt:lpstr>DECT Grant</vt:lpstr>
      <vt:lpstr>You Tube</vt:lpstr>
      <vt:lpstr>Podcasts</vt:lpstr>
      <vt:lpstr>Audio Description</vt:lpstr>
      <vt:lpstr>To Learn More</vt:lpstr>
      <vt:lpstr>Trainings</vt:lpstr>
      <vt:lpstr>Questions? More training?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508 Conformance</dc:title>
  <dc:creator> </dc:creator>
  <cp:lastModifiedBy>gaeir</cp:lastModifiedBy>
  <cp:revision>633</cp:revision>
  <cp:lastPrinted>2012-01-17T09:40:54Z</cp:lastPrinted>
  <dcterms:created xsi:type="dcterms:W3CDTF">2007-12-03T22:06:30Z</dcterms:created>
  <dcterms:modified xsi:type="dcterms:W3CDTF">2013-11-14T20:08:46Z</dcterms:modified>
</cp:coreProperties>
</file>