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70" r:id="rId3"/>
    <p:sldId id="257" r:id="rId4"/>
    <p:sldId id="258" r:id="rId5"/>
    <p:sldId id="269" r:id="rId6"/>
    <p:sldId id="259" r:id="rId7"/>
    <p:sldId id="260" r:id="rId8"/>
    <p:sldId id="261" r:id="rId9"/>
    <p:sldId id="265" r:id="rId10"/>
    <p:sldId id="262" r:id="rId11"/>
    <p:sldId id="267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8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8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3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11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5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7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65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7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7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3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3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5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C0AA6C7-CE2F-4329-BDF7-E830A094FB35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1BF1-D856-43C0-9820-F08EB1D99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90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Review Annual Summary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7591758" cy="8614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Prepared by the Program Review Committee (PRC)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620967" cy="1915647"/>
          </a:xfrm>
        </p:spPr>
        <p:txBody>
          <a:bodyPr/>
          <a:lstStyle/>
          <a:p>
            <a:r>
              <a:rPr lang="en-US" dirty="0" smtClean="0"/>
              <a:t>Opportunities	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981200" y="2438400"/>
            <a:ext cx="6620968" cy="860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PRC views all the issues and concerns as training opportunities for the next cycle.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676400"/>
            <a:ext cx="6711654" cy="4195481"/>
          </a:xfrm>
        </p:spPr>
        <p:txBody>
          <a:bodyPr/>
          <a:lstStyle/>
          <a:p>
            <a:r>
              <a:rPr lang="en-US" dirty="0" smtClean="0"/>
              <a:t>Continue to track the connection between the program review process and resource allocations.</a:t>
            </a:r>
          </a:p>
          <a:p>
            <a:r>
              <a:rPr lang="en-US" dirty="0" smtClean="0"/>
              <a:t>Develop an accurate master list of programs and verify each program prior to the process beginning.</a:t>
            </a:r>
          </a:p>
          <a:p>
            <a:r>
              <a:rPr lang="en-US" dirty="0" smtClean="0"/>
              <a:t>Provide more training for administrators, </a:t>
            </a:r>
            <a:r>
              <a:rPr lang="en-US" dirty="0"/>
              <a:t>current and incoming department </a:t>
            </a:r>
            <a:r>
              <a:rPr lang="en-US" dirty="0" smtClean="0"/>
              <a:t>chairs, and interested employees.</a:t>
            </a:r>
          </a:p>
          <a:p>
            <a:r>
              <a:rPr lang="en-US" dirty="0"/>
              <a:t>Meet with each area dean/department chair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37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6620967" cy="1915647"/>
          </a:xfrm>
        </p:spPr>
        <p:txBody>
          <a:bodyPr/>
          <a:lstStyle/>
          <a:p>
            <a:r>
              <a:rPr lang="en-US" dirty="0" smtClean="0"/>
              <a:t>Learn from what we do.	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52600" y="2514600"/>
            <a:ext cx="6620968" cy="137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cycle is ongoing.  We are making improvements to our forms and will be ready in Spring 2017!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Look for lots of opportunities to start your program review early!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keep calm and review 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119743"/>
            <a:ext cx="6477000" cy="697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2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1915647"/>
          </a:xfrm>
        </p:spPr>
        <p:txBody>
          <a:bodyPr>
            <a:normAutofit/>
          </a:bodyPr>
          <a:lstStyle/>
          <a:p>
            <a:r>
              <a:rPr lang="en-US" dirty="0" smtClean="0"/>
              <a:t>Presented to College Council		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09800" y="2514600"/>
            <a:ext cx="7123113" cy="2362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December 2, 2016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Kimberly Nickell, Faculty Chair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Kristin Rabe, Classified Chair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Manny </a:t>
            </a:r>
            <a:r>
              <a:rPr lang="en-US" dirty="0" err="1" smtClean="0">
                <a:solidFill>
                  <a:schemeClr val="tx1"/>
                </a:solidFill>
              </a:rPr>
              <a:t>Mourtzanos</a:t>
            </a:r>
            <a:r>
              <a:rPr lang="en-US" dirty="0" smtClean="0">
                <a:solidFill>
                  <a:schemeClr val="tx1"/>
                </a:solidFill>
              </a:rPr>
              <a:t>, Administrative Chair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89567"/>
            <a:ext cx="411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Kim Nickell, Academic Development, Faculty Chair</a:t>
            </a:r>
          </a:p>
          <a:p>
            <a:r>
              <a:rPr lang="en-US" sz="1800" dirty="0" smtClean="0"/>
              <a:t>Kristin Rabe, Media Services, Classified Chair</a:t>
            </a:r>
          </a:p>
          <a:p>
            <a:r>
              <a:rPr lang="en-US" sz="1800" dirty="0" smtClean="0"/>
              <a:t>Emmanuel (Manny) </a:t>
            </a:r>
            <a:r>
              <a:rPr lang="en-US" sz="1800" dirty="0" err="1" smtClean="0"/>
              <a:t>Mourtzanos</a:t>
            </a:r>
            <a:r>
              <a:rPr lang="en-US" sz="1800" dirty="0" smtClean="0"/>
              <a:t>, Dean of Instruction, Administrative Chair               </a:t>
            </a:r>
          </a:p>
          <a:p>
            <a:r>
              <a:rPr lang="en-US" sz="1800" dirty="0" smtClean="0"/>
              <a:t>Anna Agenjo, Library</a:t>
            </a:r>
          </a:p>
          <a:p>
            <a:r>
              <a:rPr lang="en-US" sz="1800" dirty="0" smtClean="0"/>
              <a:t>Diane Allen, Student Services</a:t>
            </a:r>
          </a:p>
          <a:p>
            <a:r>
              <a:rPr lang="en-US" dirty="0" smtClean="0"/>
              <a:t>Angela Bono, Adjunct-Communication</a:t>
            </a:r>
          </a:p>
          <a:p>
            <a:r>
              <a:rPr lang="en-US" sz="1800" dirty="0" smtClean="0"/>
              <a:t>Odella Johnson, ACDV</a:t>
            </a:r>
          </a:p>
          <a:p>
            <a:r>
              <a:rPr lang="en-US" sz="1800" dirty="0" smtClean="0"/>
              <a:t>Savanna Andrasian, English</a:t>
            </a:r>
          </a:p>
          <a:p>
            <a:r>
              <a:rPr lang="en-US" dirty="0" smtClean="0"/>
              <a:t>Heather Baltis, Agriculture </a:t>
            </a:r>
            <a:endParaRPr lang="en-US" sz="18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89567"/>
            <a:ext cx="4267199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Neely Hatridge, Communication</a:t>
            </a:r>
            <a:endParaRPr lang="en-US" sz="1800" dirty="0"/>
          </a:p>
          <a:p>
            <a:r>
              <a:rPr lang="en-US" sz="1800" dirty="0"/>
              <a:t>Meg Stidham, </a:t>
            </a:r>
            <a:r>
              <a:rPr lang="en-US" sz="1800" dirty="0" smtClean="0"/>
              <a:t>CSEA</a:t>
            </a:r>
            <a:endParaRPr lang="en-US" sz="1800" dirty="0"/>
          </a:p>
          <a:p>
            <a:r>
              <a:rPr lang="en-US" sz="1800" dirty="0" smtClean="0"/>
              <a:t>Bernadette Towns, FACE</a:t>
            </a:r>
            <a:endParaRPr lang="en-US" sz="1800" dirty="0"/>
          </a:p>
          <a:p>
            <a:r>
              <a:rPr lang="en-US" sz="1800" dirty="0"/>
              <a:t>Laura Lorigo, Administrative Services</a:t>
            </a:r>
          </a:p>
          <a:p>
            <a:r>
              <a:rPr lang="en-US" sz="1800" dirty="0" smtClean="0"/>
              <a:t>Sue Vaughn, Enrollment Services</a:t>
            </a:r>
          </a:p>
          <a:p>
            <a:r>
              <a:rPr lang="en-US" sz="1800" dirty="0" smtClean="0"/>
              <a:t>Andrea Tumblin, Mathematics</a:t>
            </a:r>
          </a:p>
          <a:p>
            <a:r>
              <a:rPr lang="en-US" sz="1800" dirty="0" smtClean="0"/>
              <a:t>Liz Rozell, Dean, STEM</a:t>
            </a:r>
          </a:p>
          <a:p>
            <a:r>
              <a:rPr lang="en-US" dirty="0" smtClean="0"/>
              <a:t>Pam Davis, ASL</a:t>
            </a:r>
          </a:p>
          <a:p>
            <a:r>
              <a:rPr lang="en-US" sz="1800" dirty="0" smtClean="0"/>
              <a:t>Mark Osea, Counseling</a:t>
            </a:r>
          </a:p>
          <a:p>
            <a:r>
              <a:rPr lang="en-US" dirty="0" smtClean="0"/>
              <a:t>Nicole Hernandez, Nursing</a:t>
            </a:r>
          </a:p>
          <a:p>
            <a:r>
              <a:rPr lang="en-US" dirty="0" smtClean="0"/>
              <a:t>Hal Mendoza, BMIT</a:t>
            </a:r>
            <a:endParaRPr lang="en-US" sz="1800" dirty="0" smtClean="0"/>
          </a:p>
          <a:p>
            <a:r>
              <a:rPr lang="en-US" sz="1800" dirty="0" smtClean="0"/>
              <a:t>SGA Representative - Open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81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600201"/>
            <a:ext cx="7630500" cy="4648206"/>
          </a:xfrm>
        </p:spPr>
        <p:txBody>
          <a:bodyPr>
            <a:normAutofit/>
          </a:bodyPr>
          <a:lstStyle/>
          <a:p>
            <a:r>
              <a:rPr lang="en-US" dirty="0" smtClean="0"/>
              <a:t>To summarize themes and issues that emerged in the program reviews. </a:t>
            </a:r>
          </a:p>
          <a:p>
            <a:r>
              <a:rPr lang="en-US" dirty="0" smtClean="0"/>
              <a:t>To assess the Program Review processes and make recommendations for further improvement.</a:t>
            </a:r>
          </a:p>
          <a:p>
            <a:r>
              <a:rPr lang="en-US" dirty="0" smtClean="0"/>
              <a:t>To provide information for decision-making, recommending bodies.</a:t>
            </a:r>
          </a:p>
          <a:p>
            <a:r>
              <a:rPr lang="en-US" dirty="0" smtClean="0"/>
              <a:t>PRC reviewed 70 instructional programs including the baccalaureate, 8 “other” programs, 10 administrative units, 8 student affairs units, and 12 academic affairs units across the College. 1 admin unit, 2 student and academic affairs programs did not submit a review.  </a:t>
            </a:r>
          </a:p>
          <a:p>
            <a:r>
              <a:rPr lang="en-US" dirty="0" smtClean="0"/>
              <a:t>Of the completed reviews, 83 were Annual Updates and 21 were Comprehensive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pose the question: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kind of policy should be developed for programs, services, and offices who do not submit an annual update?  </a:t>
            </a:r>
          </a:p>
          <a:p>
            <a:r>
              <a:rPr lang="en-US" dirty="0" smtClean="0"/>
              <a:t>This is to ensure and demonstrate that every program, service and office is engaged in the process of self-evaluation and reporting.</a:t>
            </a:r>
            <a:endParaRPr lang="en-US" dirty="0"/>
          </a:p>
          <a:p>
            <a:r>
              <a:rPr lang="en-US" dirty="0" smtClean="0"/>
              <a:t>This is meaningful for continuous improvement, resource allocation and accreditation evidence.</a:t>
            </a:r>
          </a:p>
          <a:p>
            <a:pPr marL="0" indent="0">
              <a:buNone/>
            </a:pPr>
            <a:r>
              <a:rPr lang="en-US" dirty="0" smtClean="0"/>
              <a:t>Building a Better BC… through Program Review</a:t>
            </a:r>
          </a:p>
        </p:txBody>
      </p:sp>
    </p:spTree>
    <p:extLst>
      <p:ext uri="{BB962C8B-B14F-4D97-AF65-F5344CB8AC3E}">
        <p14:creationId xmlns:p14="http://schemas.microsoft.com/office/powerpoint/2010/main" val="231445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9397" y="685800"/>
            <a:ext cx="3898013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created a single naming convention for all documents, this worked better but not ideal</a:t>
            </a:r>
          </a:p>
          <a:p>
            <a:r>
              <a:rPr lang="en-US" dirty="0" smtClean="0"/>
              <a:t>Increased number of Facilities Requests (96) Over 1/3 are being addressed as work orders</a:t>
            </a:r>
          </a:p>
          <a:p>
            <a:r>
              <a:rPr lang="en-US" dirty="0" smtClean="0"/>
              <a:t>Began new request process for “other” technology/equipment. Debut has 48 requests.</a:t>
            </a:r>
          </a:p>
          <a:p>
            <a:r>
              <a:rPr lang="en-US" dirty="0" smtClean="0"/>
              <a:t>Increased number of Technology requests (66) 16 of which were Hardware Replacement or Resolved. </a:t>
            </a:r>
          </a:p>
          <a:p>
            <a:r>
              <a:rPr lang="en-US" dirty="0" smtClean="0"/>
              <a:t>39 Professional Development Requests </a:t>
            </a:r>
          </a:p>
          <a:p>
            <a:r>
              <a:rPr lang="en-US" dirty="0" smtClean="0"/>
              <a:t>86 Best Practices!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9397" y="914400"/>
            <a:ext cx="3898013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We are working more effectively with other committees.</a:t>
            </a:r>
          </a:p>
          <a:p>
            <a:r>
              <a:rPr lang="en-US" dirty="0" smtClean="0"/>
              <a:t>List of programs is still not conclusive</a:t>
            </a:r>
          </a:p>
          <a:p>
            <a:r>
              <a:rPr lang="en-US" dirty="0" smtClean="0"/>
              <a:t>Assessment Process Form not easily understood</a:t>
            </a:r>
          </a:p>
        </p:txBody>
      </p:sp>
    </p:spTree>
    <p:extLst>
      <p:ext uri="{BB962C8B-B14F-4D97-AF65-F5344CB8AC3E}">
        <p14:creationId xmlns:p14="http://schemas.microsoft.com/office/powerpoint/2010/main" val="2400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cannot wait for an electronic process for program review.  E Lumen should be a start in the right direction.  </a:t>
            </a:r>
          </a:p>
          <a:p>
            <a:r>
              <a:rPr lang="en-US" dirty="0" smtClean="0"/>
              <a:t>We are slowly changing the culture at Bakersfield College – the resource acquisition process and budgeting process is more fully understood and integrated.</a:t>
            </a:r>
          </a:p>
        </p:txBody>
      </p:sp>
    </p:spTree>
    <p:extLst>
      <p:ext uri="{BB962C8B-B14F-4D97-AF65-F5344CB8AC3E}">
        <p14:creationId xmlns:p14="http://schemas.microsoft.com/office/powerpoint/2010/main" val="37036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436" y="1371600"/>
            <a:ext cx="6711654" cy="4576481"/>
          </a:xfrm>
        </p:spPr>
        <p:txBody>
          <a:bodyPr>
            <a:normAutofit/>
          </a:bodyPr>
          <a:lstStyle/>
          <a:p>
            <a:r>
              <a:rPr lang="en-US" dirty="0" smtClean="0"/>
              <a:t>Some programs submitted annual updates without submitting resource requests (staff, technology, Facilities, other).</a:t>
            </a:r>
          </a:p>
          <a:p>
            <a:r>
              <a:rPr lang="en-US" dirty="0" smtClean="0"/>
              <a:t>Programs did not submit the right form for their resource request.  </a:t>
            </a:r>
            <a:endParaRPr lang="en-US" dirty="0"/>
          </a:p>
          <a:p>
            <a:r>
              <a:rPr lang="en-US" dirty="0" smtClean="0"/>
              <a:t>There were very few assessments for technology, facilities and other equipment.</a:t>
            </a:r>
          </a:p>
          <a:p>
            <a:r>
              <a:rPr lang="en-US" dirty="0" smtClean="0"/>
              <a:t>Many conclusions were superficial.</a:t>
            </a:r>
          </a:p>
          <a:p>
            <a:r>
              <a:rPr lang="en-US" dirty="0" smtClean="0"/>
              <a:t>Some programs did not submit an annual update.  </a:t>
            </a:r>
          </a:p>
          <a:p>
            <a:r>
              <a:rPr lang="en-US" dirty="0" smtClean="0"/>
              <a:t>This is the one opportunity each program, service and office has to shine a spotlight on themselves.</a:t>
            </a:r>
          </a:p>
        </p:txBody>
      </p:sp>
    </p:spTree>
    <p:extLst>
      <p:ext uri="{BB962C8B-B14F-4D97-AF65-F5344CB8AC3E}">
        <p14:creationId xmlns:p14="http://schemas.microsoft.com/office/powerpoint/2010/main" val="534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579</TotalTime>
  <Words>644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Program Review Annual Summary 2016</vt:lpstr>
      <vt:lpstr>Presented to College Council  </vt:lpstr>
      <vt:lpstr>PRC Members</vt:lpstr>
      <vt:lpstr>Purpose of Annual Report</vt:lpstr>
      <vt:lpstr>We pose the question: </vt:lpstr>
      <vt:lpstr>Findings</vt:lpstr>
      <vt:lpstr>Findings</vt:lpstr>
      <vt:lpstr>Observations</vt:lpstr>
      <vt:lpstr>Concerns</vt:lpstr>
      <vt:lpstr>Opportunities </vt:lpstr>
      <vt:lpstr>Recommendations </vt:lpstr>
      <vt:lpstr>Learn from what we do. </vt:lpstr>
      <vt:lpstr>PowerPoint Presentation</vt:lpstr>
    </vt:vector>
  </TitlesOfParts>
  <Company>Kern Community College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Annual Summary</dc:title>
  <dc:creator>imguser</dc:creator>
  <cp:lastModifiedBy>Kristin Rabe</cp:lastModifiedBy>
  <cp:revision>31</cp:revision>
  <dcterms:created xsi:type="dcterms:W3CDTF">2014-12-03T22:22:05Z</dcterms:created>
  <dcterms:modified xsi:type="dcterms:W3CDTF">2016-12-01T20:16:09Z</dcterms:modified>
</cp:coreProperties>
</file>