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D2E-3D86-417B-8D9E-84140586D81D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8D10-8FD6-427B-A855-551D2C9FE9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D2E-3D86-417B-8D9E-84140586D81D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8D10-8FD6-427B-A855-551D2C9FE9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D2E-3D86-417B-8D9E-84140586D81D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8D10-8FD6-427B-A855-551D2C9FE9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D2E-3D86-417B-8D9E-84140586D81D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8D10-8FD6-427B-A855-551D2C9FE9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D2E-3D86-417B-8D9E-84140586D81D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8D10-8FD6-427B-A855-551D2C9FE9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D2E-3D86-417B-8D9E-84140586D81D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8D10-8FD6-427B-A855-551D2C9FE9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D2E-3D86-417B-8D9E-84140586D81D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8D10-8FD6-427B-A855-551D2C9FE9A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D2E-3D86-417B-8D9E-84140586D81D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8D10-8FD6-427B-A855-551D2C9FE9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D2E-3D86-417B-8D9E-84140586D81D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8D10-8FD6-427B-A855-551D2C9FE9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D2E-3D86-417B-8D9E-84140586D81D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8D10-8FD6-427B-A855-551D2C9FE9A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5D2E-3D86-417B-8D9E-84140586D81D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8D10-8FD6-427B-A855-551D2C9FE9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FC95D2E-3D86-417B-8D9E-84140586D81D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6548D10-8FD6-427B-A855-551D2C9FE9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Accreditation Efforts at 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9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ACCJC Annual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Achievement Data</a:t>
            </a:r>
          </a:p>
          <a:p>
            <a:endParaRPr lang="en-US" dirty="0"/>
          </a:p>
          <a:p>
            <a:r>
              <a:rPr lang="en-US" dirty="0" smtClean="0"/>
              <a:t>Student, Program, and Institutional Learning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5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Pulling it all together:  </a:t>
            </a:r>
          </a:p>
          <a:p>
            <a:r>
              <a:rPr lang="en-US" dirty="0" smtClean="0"/>
              <a:t>How does the Student Achievement Data affect our program planning and college resource allocation?</a:t>
            </a:r>
          </a:p>
          <a:p>
            <a:r>
              <a:rPr lang="en-US" dirty="0" smtClean="0"/>
              <a:t>How do the Student, Program, and Institutional Learning Outcomes affect our program planning and college resource allocation?</a:t>
            </a:r>
          </a:p>
          <a:p>
            <a:r>
              <a:rPr lang="en-US" dirty="0" smtClean="0"/>
              <a:t>How do we know?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Evaluating our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Are we collecting information to meet compliance requirements?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Are we collecting information only to meet compliance requirements?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Are we doing our work systematically?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How do we know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109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b="1" dirty="0" smtClean="0"/>
              <a:t>Current Standards</a:t>
            </a:r>
          </a:p>
          <a:p>
            <a:endParaRPr lang="en-US" dirty="0"/>
          </a:p>
          <a:p>
            <a:r>
              <a:rPr lang="en-US" dirty="0" smtClean="0"/>
              <a:t>I.B.  Improving Institutional Effectiveness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b="1" dirty="0" smtClean="0"/>
              <a:t>Proposed Standards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I.B. Assuring Academic Quality and Institutional Effectiveness</a:t>
            </a:r>
          </a:p>
        </p:txBody>
      </p:sp>
    </p:spTree>
    <p:extLst>
      <p:ext uri="{BB962C8B-B14F-4D97-AF65-F5344CB8AC3E}">
        <p14:creationId xmlns:p14="http://schemas.microsoft.com/office/powerpoint/2010/main" val="116085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 to AIQ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/>
              <a:t>Process</a:t>
            </a:r>
          </a:p>
          <a:p>
            <a:pPr lvl="1"/>
            <a:r>
              <a:rPr lang="en-US" sz="3600" dirty="0" smtClean="0"/>
              <a:t>Charge</a:t>
            </a:r>
          </a:p>
          <a:p>
            <a:pPr lvl="1"/>
            <a:r>
              <a:rPr lang="en-US" sz="3600" dirty="0" smtClean="0"/>
              <a:t>Scope </a:t>
            </a:r>
          </a:p>
          <a:p>
            <a:pPr lvl="1"/>
            <a:r>
              <a:rPr lang="en-US" sz="3600" dirty="0" smtClean="0"/>
              <a:t>Membership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7516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Presentation to College Council, March 21, 2014</a:t>
            </a:r>
          </a:p>
          <a:p>
            <a:r>
              <a:rPr lang="en-US" sz="2000" dirty="0" smtClean="0"/>
              <a:t>Kate Pluta, ASC faculty co-chair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890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33</TotalTime>
  <Words>142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Moving Forward</vt:lpstr>
      <vt:lpstr>ACCJC Annual Report</vt:lpstr>
      <vt:lpstr>Program Review</vt:lpstr>
      <vt:lpstr>Evaluating our Processes</vt:lpstr>
      <vt:lpstr>Changing Focus</vt:lpstr>
      <vt:lpstr>ASC to AIQ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Forward</dc:title>
  <dc:creator>Kate</dc:creator>
  <cp:lastModifiedBy>Kate</cp:lastModifiedBy>
  <cp:revision>7</cp:revision>
  <dcterms:created xsi:type="dcterms:W3CDTF">2014-03-21T14:35:06Z</dcterms:created>
  <dcterms:modified xsi:type="dcterms:W3CDTF">2014-03-21T19:26:22Z</dcterms:modified>
</cp:coreProperties>
</file>