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8"/>
  </p:notesMasterIdLst>
  <p:sldIdLst>
    <p:sldId id="295" r:id="rId2"/>
    <p:sldId id="296" r:id="rId3"/>
    <p:sldId id="291" r:id="rId4"/>
    <p:sldId id="292" r:id="rId5"/>
    <p:sldId id="293" r:id="rId6"/>
    <p:sldId id="29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99"/>
  </p:normalViewPr>
  <p:slideViewPr>
    <p:cSldViewPr>
      <p:cViewPr>
        <p:scale>
          <a:sx n="81" d="100"/>
          <a:sy n="81" d="100"/>
        </p:scale>
        <p:origin x="-221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9DD77-048F-444E-82B5-F716AACC7F03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9417-210E-4900-9FD7-4A645C47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457200"/>
            <a:ext cx="5431583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A2C84D-38F9-4391-A214-B83EBD6D0AD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A2229B-0F9B-4421-BCB5-66FDF40B2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1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94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mbria" panose="02040503050406030204" pitchFamily="18" charset="0"/>
              </a:rPr>
              <a:t>     </a:t>
            </a: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5067" y="5970597"/>
            <a:ext cx="1582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October 7,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29" y="5524797"/>
            <a:ext cx="3201829" cy="123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6" y="5891345"/>
            <a:ext cx="2036989" cy="68662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21570" y="-68317"/>
            <a:ext cx="6580074" cy="827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</a:rPr>
              <a:t>Guided Pathways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312" y="5018963"/>
            <a:ext cx="3663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/>
              <a:t>Presentation to College Council</a:t>
            </a:r>
          </a:p>
          <a:p>
            <a:pPr algn="ctr"/>
            <a:r>
              <a:rPr lang="en-US" sz="2100" b="1" dirty="0" smtClean="0"/>
              <a:t>November 18, 2016</a:t>
            </a:r>
            <a:endParaRPr lang="en-US" sz="2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4" b="5062"/>
          <a:stretch/>
        </p:blipFill>
        <p:spPr>
          <a:xfrm>
            <a:off x="0" y="759645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94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5067" y="5970597"/>
            <a:ext cx="1582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October 7,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67"/>
            <a:ext cx="4680131" cy="3429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53" y="2651866"/>
            <a:ext cx="4045425" cy="1554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669" y="5358318"/>
            <a:ext cx="20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charset="0"/>
                <a:ea typeface="Cambria" charset="0"/>
                <a:cs typeface="Cambria" charset="0"/>
              </a:rPr>
              <a:t>Presented </a:t>
            </a:r>
            <a:r>
              <a:rPr lang="en-US" sz="1600" smtClean="0">
                <a:latin typeface="Cambria" charset="0"/>
                <a:ea typeface="Cambria" charset="0"/>
                <a:cs typeface="Cambria" charset="0"/>
              </a:rPr>
              <a:t>by:</a:t>
            </a:r>
            <a:endParaRPr lang="en-US" sz="1600" dirty="0" smtClean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6" y="5891345"/>
            <a:ext cx="2036989" cy="68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2" y="5714370"/>
            <a:ext cx="3784600" cy="86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6930" r="11250" b="17880"/>
          <a:stretch/>
        </p:blipFill>
        <p:spPr>
          <a:xfrm>
            <a:off x="6046423" y="4886409"/>
            <a:ext cx="2517287" cy="169156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0094" y="315667"/>
            <a:ext cx="6580074" cy="827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4800" dirty="0">
                <a:solidFill>
                  <a:srgbClr val="27658C"/>
                </a:solidFill>
              </a:rPr>
              <a:t>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10824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" y="215240"/>
            <a:ext cx="8330184" cy="643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1524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93" y="2811993"/>
            <a:ext cx="2487339" cy="7779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46700" y="3885767"/>
            <a:ext cx="288551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California Career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Pathways </a:t>
            </a:r>
            <a:r>
              <a:rPr lang="en-US" dirty="0">
                <a:solidFill>
                  <a:schemeClr val="bg1"/>
                </a:solidFill>
              </a:rPr>
              <a:t>Trust (CCPT)</a:t>
            </a:r>
          </a:p>
        </p:txBody>
      </p:sp>
      <p:pic>
        <p:nvPicPr>
          <p:cNvPr id="19" name="Picture 14" descr="Student Succes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3070821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39" y="2472100"/>
            <a:ext cx="4143419" cy="2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1476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30184" cy="6436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9099" y="-32119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SSSP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09" y="2009554"/>
            <a:ext cx="6400800" cy="3597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5997"/>
            <a:ext cx="5659946" cy="3778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514600"/>
            <a:ext cx="2057400" cy="99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Making </a:t>
            </a:r>
            <a:r>
              <a:rPr lang="en-US" sz="2000" b="1" smtClean="0">
                <a:latin typeface="Cambria" charset="0"/>
                <a:ea typeface="Cambria" charset="0"/>
                <a:cs typeface="Cambria" charset="0"/>
              </a:rPr>
              <a:t>It Happen (</a:t>
            </a:r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MIH)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5509" y="2514600"/>
            <a:ext cx="2057400" cy="99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CAI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28542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" y="215240"/>
            <a:ext cx="8330184" cy="64369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49" y="1815230"/>
            <a:ext cx="5726240" cy="38165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98090" y="1815230"/>
            <a:ext cx="2377172" cy="7439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Tutoring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8090" y="2710024"/>
            <a:ext cx="2377172" cy="7439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Writing Center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2800" y="3621554"/>
            <a:ext cx="2377172" cy="7439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Supplemental Instruction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5829" y="4526851"/>
            <a:ext cx="2377172" cy="7439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Extend the Classroom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5677 7.40741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28600"/>
            <a:ext cx="8331200" cy="64377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14" y="1998043"/>
            <a:ext cx="2463869" cy="9586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66213" y="3185254"/>
            <a:ext cx="2463869" cy="99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200" b="1" dirty="0" smtClean="0">
                <a:latin typeface="Cambria" charset="0"/>
                <a:ea typeface="Cambria" charset="0"/>
                <a:cs typeface="Cambria" charset="0"/>
              </a:rPr>
              <a:t>PLOs</a:t>
            </a:r>
            <a:endParaRPr lang="en-US" sz="32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6213" y="4350272"/>
            <a:ext cx="2463869" cy="99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charset="0"/>
                <a:ea typeface="Cambria" charset="0"/>
                <a:cs typeface="Cambria" charset="0"/>
              </a:rPr>
              <a:t> ILOs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8"/>
          <a:srcRect l="19025" t="29901" r="58016" b="19901"/>
          <a:stretch/>
        </p:blipFill>
        <p:spPr bwMode="auto">
          <a:xfrm>
            <a:off x="1730188" y="1528364"/>
            <a:ext cx="6134668" cy="3890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6316 1.11111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6C6C72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Data_Greater Success with Higher Placement, Shorter Remedial Sequences and Student Development Support</Template>
  <TotalTime>2085</TotalTime>
  <Words>118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</dc:creator>
  <cp:lastModifiedBy>Somaly Boles</cp:lastModifiedBy>
  <cp:revision>116</cp:revision>
  <dcterms:created xsi:type="dcterms:W3CDTF">2016-10-22T14:21:21Z</dcterms:created>
  <dcterms:modified xsi:type="dcterms:W3CDTF">2016-11-18T16:09:13Z</dcterms:modified>
</cp:coreProperties>
</file>