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Bodoni Moda"/>
      <p:regular r:id="rId27"/>
      <p:bold r:id="rId28"/>
      <p:italic r:id="rId29"/>
      <p:boldItalic r:id="rId30"/>
    </p:embeddedFont>
    <p:embeddedFont>
      <p:font typeface="Arvo"/>
      <p:regular r:id="rId31"/>
      <p:bold r:id="rId32"/>
      <p:italic r:id="rId33"/>
      <p:boldItalic r:id="rId34"/>
    </p:embeddedFont>
    <p:embeddedFont>
      <p:font typeface="Bodoni Moda ExtraBold"/>
      <p:bold r:id="rId35"/>
      <p:boldItalic r:id="rId36"/>
    </p:embeddedFont>
    <p:embeddedFont>
      <p:font typeface="Bitter"/>
      <p:regular r:id="rId37"/>
      <p:bold r:id="rId38"/>
      <p:italic r:id="rId39"/>
      <p:boldItalic r:id="rId40"/>
    </p:embeddedFont>
    <p:embeddedFont>
      <p:font typeface="Hind Siliguri Medium"/>
      <p:regular r:id="rId41"/>
      <p:bold r:id="rId42"/>
    </p:embeddedFont>
    <p:embeddedFont>
      <p:font typeface="Hind Siliguri"/>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hBYrIVjKoicI89o8BG9zaIJGA8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614C25-1AAD-4775-8B17-EA7B8E113559}">
  <a:tblStyle styleId="{B5614C25-1AAD-4775-8B17-EA7B8E113559}"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Bitter-boldItalic.fntdata"/><Relationship Id="rId20" Type="http://schemas.openxmlformats.org/officeDocument/2006/relationships/slide" Target="slides/slide15.xml"/><Relationship Id="rId42" Type="http://schemas.openxmlformats.org/officeDocument/2006/relationships/font" Target="fonts/HindSiliguriMedium-bold.fntdata"/><Relationship Id="rId41" Type="http://schemas.openxmlformats.org/officeDocument/2006/relationships/font" Target="fonts/HindSiliguriMedium-regular.fntdata"/><Relationship Id="rId22" Type="http://schemas.openxmlformats.org/officeDocument/2006/relationships/slide" Target="slides/slide17.xml"/><Relationship Id="rId44" Type="http://schemas.openxmlformats.org/officeDocument/2006/relationships/font" Target="fonts/HindSiliguri-bold.fntdata"/><Relationship Id="rId21" Type="http://schemas.openxmlformats.org/officeDocument/2006/relationships/slide" Target="slides/slide16.xml"/><Relationship Id="rId43" Type="http://schemas.openxmlformats.org/officeDocument/2006/relationships/font" Target="fonts/HindSiliguri-regular.fntdata"/><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BodoniModa-bold.fntdata"/><Relationship Id="rId27" Type="http://schemas.openxmlformats.org/officeDocument/2006/relationships/font" Target="fonts/BodoniMod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odoniModa-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vo-regular.fntdata"/><Relationship Id="rId30" Type="http://schemas.openxmlformats.org/officeDocument/2006/relationships/font" Target="fonts/BodoniModa-boldItalic.fntdata"/><Relationship Id="rId11" Type="http://schemas.openxmlformats.org/officeDocument/2006/relationships/slide" Target="slides/slide6.xml"/><Relationship Id="rId33" Type="http://schemas.openxmlformats.org/officeDocument/2006/relationships/font" Target="fonts/Arvo-italic.fntdata"/><Relationship Id="rId10" Type="http://schemas.openxmlformats.org/officeDocument/2006/relationships/slide" Target="slides/slide5.xml"/><Relationship Id="rId32" Type="http://schemas.openxmlformats.org/officeDocument/2006/relationships/font" Target="fonts/Arvo-bold.fntdata"/><Relationship Id="rId13" Type="http://schemas.openxmlformats.org/officeDocument/2006/relationships/slide" Target="slides/slide8.xml"/><Relationship Id="rId35" Type="http://schemas.openxmlformats.org/officeDocument/2006/relationships/font" Target="fonts/BodoniModaExtraBold-bold.fntdata"/><Relationship Id="rId12" Type="http://schemas.openxmlformats.org/officeDocument/2006/relationships/slide" Target="slides/slide7.xml"/><Relationship Id="rId34" Type="http://schemas.openxmlformats.org/officeDocument/2006/relationships/font" Target="fonts/Arvo-boldItalic.fntdata"/><Relationship Id="rId15" Type="http://schemas.openxmlformats.org/officeDocument/2006/relationships/slide" Target="slides/slide10.xml"/><Relationship Id="rId37" Type="http://schemas.openxmlformats.org/officeDocument/2006/relationships/font" Target="fonts/Bitter-regular.fntdata"/><Relationship Id="rId14" Type="http://schemas.openxmlformats.org/officeDocument/2006/relationships/slide" Target="slides/slide9.xml"/><Relationship Id="rId36" Type="http://schemas.openxmlformats.org/officeDocument/2006/relationships/font" Target="fonts/BodoniModaExtraBold-boldItalic.fntdata"/><Relationship Id="rId17" Type="http://schemas.openxmlformats.org/officeDocument/2006/relationships/slide" Target="slides/slide12.xml"/><Relationship Id="rId39" Type="http://schemas.openxmlformats.org/officeDocument/2006/relationships/font" Target="fonts/Bitter-italic.fntdata"/><Relationship Id="rId16" Type="http://schemas.openxmlformats.org/officeDocument/2006/relationships/slide" Target="slides/slide11.xml"/><Relationship Id="rId38" Type="http://schemas.openxmlformats.org/officeDocument/2006/relationships/font" Target="fonts/Bitter-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1479bec283_0_1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21479bec283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1479bec283_0_2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21479bec283_0_2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2c07e0e254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2c07e0e25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1479bec283_0_3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21479bec283_0_3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1479bec283_0_3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21479bec283_0_3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1479bec283_0_4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21479bec283_0_4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1479bec283_0_5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21479bec283_0_5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1479bec283_0_6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21479bec283_0_6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2c566e7146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2c566e714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2c566e7146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2c566e714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2d5b82aac3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12d5b82aac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1479bec283_0_7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1479bec283_0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2c566e7146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2c566e714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2d5b82aac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12d5b82aac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1479bec28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21479bec28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2c47ed9281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22c47ed9281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2c47ed9281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22c47ed9281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2c47ed9281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22c47ed9281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1479bec283_0_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21479bec283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2d5b82aac3_0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12d5b82aac3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ackground only">
  <p:cSld name="BLANK_1">
    <p:spTree>
      <p:nvGrpSpPr>
        <p:cNvPr id="9" name="Shape 9"/>
        <p:cNvGrpSpPr/>
        <p:nvPr/>
      </p:nvGrpSpPr>
      <p:grpSpPr>
        <a:xfrm>
          <a:off x="0" y="0"/>
          <a:ext cx="0" cy="0"/>
          <a:chOff x="0" y="0"/>
          <a:chExt cx="0" cy="0"/>
        </a:xfrm>
      </p:grpSpPr>
      <p:sp>
        <p:nvSpPr>
          <p:cNvPr id="10" name="Google Shape;10;p82"/>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horizontal divider" type="blank">
  <p:cSld name="BLANK">
    <p:spTree>
      <p:nvGrpSpPr>
        <p:cNvPr id="65" name="Shape 65"/>
        <p:cNvGrpSpPr/>
        <p:nvPr/>
      </p:nvGrpSpPr>
      <p:grpSpPr>
        <a:xfrm>
          <a:off x="0" y="0"/>
          <a:ext cx="0" cy="0"/>
          <a:chOff x="0" y="0"/>
          <a:chExt cx="0" cy="0"/>
        </a:xfrm>
      </p:grpSpPr>
      <p:sp>
        <p:nvSpPr>
          <p:cNvPr id="66" name="Google Shape;66;p91"/>
          <p:cNvSpPr/>
          <p:nvPr/>
        </p:nvSpPr>
        <p:spPr>
          <a:xfrm>
            <a:off x="543000" y="530100"/>
            <a:ext cx="8058000" cy="40833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7" name="Google Shape;67;p91"/>
          <p:cNvCxnSpPr/>
          <p:nvPr/>
        </p:nvCxnSpPr>
        <p:spPr>
          <a:xfrm>
            <a:off x="1333200" y="530112"/>
            <a:ext cx="0" cy="802800"/>
          </a:xfrm>
          <a:prstGeom prst="straightConnector1">
            <a:avLst/>
          </a:prstGeom>
          <a:noFill/>
          <a:ln cap="flat" cmpd="sng" w="9525">
            <a:solidFill>
              <a:srgbClr val="D9D9D9"/>
            </a:solidFill>
            <a:prstDash val="solid"/>
            <a:round/>
            <a:headEnd len="sm" w="sm" type="none"/>
            <a:tailEnd len="sm" w="sm" type="none"/>
          </a:ln>
        </p:spPr>
      </p:cxnSp>
      <p:cxnSp>
        <p:nvCxnSpPr>
          <p:cNvPr id="68" name="Google Shape;68;p91"/>
          <p:cNvCxnSpPr/>
          <p:nvPr/>
        </p:nvCxnSpPr>
        <p:spPr>
          <a:xfrm>
            <a:off x="542850" y="1326975"/>
            <a:ext cx="8058300" cy="0"/>
          </a:xfrm>
          <a:prstGeom prst="straightConnector1">
            <a:avLst/>
          </a:prstGeom>
          <a:noFill/>
          <a:ln cap="flat" cmpd="sng" w="9525">
            <a:solidFill>
              <a:srgbClr val="D9D9D9"/>
            </a:solidFill>
            <a:prstDash val="solid"/>
            <a:round/>
            <a:headEnd len="sm" w="sm" type="none"/>
            <a:tailEnd len="sm" w="sm" type="none"/>
          </a:ln>
        </p:spPr>
      </p:cxnSp>
      <p:sp>
        <p:nvSpPr>
          <p:cNvPr id="69" name="Google Shape;69;p91"/>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vertical divider">
  <p:cSld name="BLANK_2">
    <p:spTree>
      <p:nvGrpSpPr>
        <p:cNvPr id="70" name="Shape 70"/>
        <p:cNvGrpSpPr/>
        <p:nvPr/>
      </p:nvGrpSpPr>
      <p:grpSpPr>
        <a:xfrm>
          <a:off x="0" y="0"/>
          <a:ext cx="0" cy="0"/>
          <a:chOff x="0" y="0"/>
          <a:chExt cx="0" cy="0"/>
        </a:xfrm>
      </p:grpSpPr>
      <p:sp>
        <p:nvSpPr>
          <p:cNvPr id="71" name="Google Shape;71;p92"/>
          <p:cNvSpPr/>
          <p:nvPr/>
        </p:nvSpPr>
        <p:spPr>
          <a:xfrm>
            <a:off x="543000" y="530100"/>
            <a:ext cx="8058000" cy="40833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2" name="Google Shape;72;p92"/>
          <p:cNvCxnSpPr/>
          <p:nvPr/>
        </p:nvCxnSpPr>
        <p:spPr>
          <a:xfrm>
            <a:off x="1333200" y="530112"/>
            <a:ext cx="0" cy="4078200"/>
          </a:xfrm>
          <a:prstGeom prst="straightConnector1">
            <a:avLst/>
          </a:prstGeom>
          <a:noFill/>
          <a:ln cap="flat" cmpd="sng" w="9525">
            <a:solidFill>
              <a:srgbClr val="D9D9D9"/>
            </a:solidFill>
            <a:prstDash val="solid"/>
            <a:round/>
            <a:headEnd len="sm" w="sm" type="none"/>
            <a:tailEnd len="sm" w="sm" type="none"/>
          </a:ln>
        </p:spPr>
      </p:cxnSp>
      <p:cxnSp>
        <p:nvCxnSpPr>
          <p:cNvPr id="73" name="Google Shape;73;p92"/>
          <p:cNvCxnSpPr/>
          <p:nvPr/>
        </p:nvCxnSpPr>
        <p:spPr>
          <a:xfrm>
            <a:off x="542850" y="1326975"/>
            <a:ext cx="796200" cy="0"/>
          </a:xfrm>
          <a:prstGeom prst="straightConnector1">
            <a:avLst/>
          </a:prstGeom>
          <a:noFill/>
          <a:ln cap="flat" cmpd="sng" w="9525">
            <a:solidFill>
              <a:srgbClr val="D9D9D9"/>
            </a:solidFill>
            <a:prstDash val="solid"/>
            <a:round/>
            <a:headEnd len="sm" w="sm" type="none"/>
            <a:tailEnd len="sm" w="sm" type="none"/>
          </a:ln>
        </p:spPr>
      </p:cxnSp>
      <p:sp>
        <p:nvSpPr>
          <p:cNvPr id="74" name="Google Shape;74;p92"/>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2_1">
    <p:spTree>
      <p:nvGrpSpPr>
        <p:cNvPr id="75" name="Shape 75"/>
        <p:cNvGrpSpPr/>
        <p:nvPr/>
      </p:nvGrpSpPr>
      <p:grpSpPr>
        <a:xfrm>
          <a:off x="0" y="0"/>
          <a:ext cx="0" cy="0"/>
          <a:chOff x="0" y="0"/>
          <a:chExt cx="0" cy="0"/>
        </a:xfrm>
      </p:grpSpPr>
      <p:sp>
        <p:nvSpPr>
          <p:cNvPr id="76" name="Google Shape;76;p93"/>
          <p:cNvSpPr/>
          <p:nvPr/>
        </p:nvSpPr>
        <p:spPr>
          <a:xfrm>
            <a:off x="543000" y="530100"/>
            <a:ext cx="8058000" cy="40833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93"/>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1" name="Shape 11"/>
        <p:cNvGrpSpPr/>
        <p:nvPr/>
      </p:nvGrpSpPr>
      <p:grpSpPr>
        <a:xfrm>
          <a:off x="0" y="0"/>
          <a:ext cx="0" cy="0"/>
          <a:chOff x="0" y="0"/>
          <a:chExt cx="0" cy="0"/>
        </a:xfrm>
      </p:grpSpPr>
      <p:sp>
        <p:nvSpPr>
          <p:cNvPr id="12" name="Google Shape;12;p86"/>
          <p:cNvSpPr/>
          <p:nvPr/>
        </p:nvSpPr>
        <p:spPr>
          <a:xfrm>
            <a:off x="543000" y="530100"/>
            <a:ext cx="8058000" cy="40833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 name="Google Shape;13;p86"/>
          <p:cNvCxnSpPr/>
          <p:nvPr/>
        </p:nvCxnSpPr>
        <p:spPr>
          <a:xfrm>
            <a:off x="1333200" y="530112"/>
            <a:ext cx="0" cy="802800"/>
          </a:xfrm>
          <a:prstGeom prst="straightConnector1">
            <a:avLst/>
          </a:prstGeom>
          <a:noFill/>
          <a:ln cap="flat" cmpd="sng" w="9525">
            <a:solidFill>
              <a:srgbClr val="D9D9D9"/>
            </a:solidFill>
            <a:prstDash val="solid"/>
            <a:round/>
            <a:headEnd len="sm" w="sm" type="none"/>
            <a:tailEnd len="sm" w="sm" type="none"/>
          </a:ln>
        </p:spPr>
      </p:cxnSp>
      <p:cxnSp>
        <p:nvCxnSpPr>
          <p:cNvPr id="14" name="Google Shape;14;p86"/>
          <p:cNvCxnSpPr/>
          <p:nvPr/>
        </p:nvCxnSpPr>
        <p:spPr>
          <a:xfrm>
            <a:off x="542850" y="1326975"/>
            <a:ext cx="8058300" cy="0"/>
          </a:xfrm>
          <a:prstGeom prst="straightConnector1">
            <a:avLst/>
          </a:prstGeom>
          <a:noFill/>
          <a:ln cap="flat" cmpd="sng" w="9525">
            <a:solidFill>
              <a:srgbClr val="D9D9D9"/>
            </a:solidFill>
            <a:prstDash val="solid"/>
            <a:round/>
            <a:headEnd len="sm" w="sm" type="none"/>
            <a:tailEnd len="sm" w="sm" type="none"/>
          </a:ln>
        </p:spPr>
      </p:cxnSp>
      <p:sp>
        <p:nvSpPr>
          <p:cNvPr id="15" name="Google Shape;15;p86"/>
          <p:cNvSpPr txBox="1"/>
          <p:nvPr>
            <p:ph type="title"/>
          </p:nvPr>
        </p:nvSpPr>
        <p:spPr>
          <a:xfrm>
            <a:off x="1379650" y="530100"/>
            <a:ext cx="6725400" cy="79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6" name="Google Shape;16;p86"/>
          <p:cNvSpPr txBox="1"/>
          <p:nvPr>
            <p:ph idx="1" type="body"/>
          </p:nvPr>
        </p:nvSpPr>
        <p:spPr>
          <a:xfrm>
            <a:off x="1379650" y="1502274"/>
            <a:ext cx="6725400" cy="28044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17" name="Google Shape;17;p86"/>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8" name="Shape 18"/>
        <p:cNvGrpSpPr/>
        <p:nvPr/>
      </p:nvGrpSpPr>
      <p:grpSpPr>
        <a:xfrm>
          <a:off x="0" y="0"/>
          <a:ext cx="0" cy="0"/>
          <a:chOff x="0" y="0"/>
          <a:chExt cx="0" cy="0"/>
        </a:xfrm>
      </p:grpSpPr>
      <p:sp>
        <p:nvSpPr>
          <p:cNvPr id="19" name="Google Shape;19;p83"/>
          <p:cNvSpPr/>
          <p:nvPr/>
        </p:nvSpPr>
        <p:spPr>
          <a:xfrm>
            <a:off x="2222700" y="1156500"/>
            <a:ext cx="4704600" cy="28305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83"/>
          <p:cNvSpPr txBox="1"/>
          <p:nvPr>
            <p:ph type="ctrTitle"/>
          </p:nvPr>
        </p:nvSpPr>
        <p:spPr>
          <a:xfrm>
            <a:off x="2436950" y="1860375"/>
            <a:ext cx="4270200" cy="1728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434343"/>
              </a:buClr>
              <a:buSzPts val="3600"/>
              <a:buNone/>
              <a:defRPr sz="3600">
                <a:solidFill>
                  <a:srgbClr val="434343"/>
                </a:solidFill>
              </a:defRPr>
            </a:lvl1pPr>
            <a:lvl2pPr lvl="1" algn="ctr">
              <a:lnSpc>
                <a:spcPct val="100000"/>
              </a:lnSpc>
              <a:spcBef>
                <a:spcPts val="0"/>
              </a:spcBef>
              <a:spcAft>
                <a:spcPts val="0"/>
              </a:spcAft>
              <a:buClr>
                <a:srgbClr val="434343"/>
              </a:buClr>
              <a:buSzPts val="3600"/>
              <a:buNone/>
              <a:defRPr sz="3600">
                <a:solidFill>
                  <a:srgbClr val="434343"/>
                </a:solidFill>
              </a:defRPr>
            </a:lvl2pPr>
            <a:lvl3pPr lvl="2" algn="ctr">
              <a:lnSpc>
                <a:spcPct val="100000"/>
              </a:lnSpc>
              <a:spcBef>
                <a:spcPts val="0"/>
              </a:spcBef>
              <a:spcAft>
                <a:spcPts val="0"/>
              </a:spcAft>
              <a:buClr>
                <a:srgbClr val="434343"/>
              </a:buClr>
              <a:buSzPts val="3600"/>
              <a:buNone/>
              <a:defRPr sz="3600">
                <a:solidFill>
                  <a:srgbClr val="434343"/>
                </a:solidFill>
              </a:defRPr>
            </a:lvl3pPr>
            <a:lvl4pPr lvl="3" algn="ctr">
              <a:lnSpc>
                <a:spcPct val="100000"/>
              </a:lnSpc>
              <a:spcBef>
                <a:spcPts val="0"/>
              </a:spcBef>
              <a:spcAft>
                <a:spcPts val="0"/>
              </a:spcAft>
              <a:buClr>
                <a:srgbClr val="434343"/>
              </a:buClr>
              <a:buSzPts val="3600"/>
              <a:buNone/>
              <a:defRPr sz="3600">
                <a:solidFill>
                  <a:srgbClr val="434343"/>
                </a:solidFill>
              </a:defRPr>
            </a:lvl4pPr>
            <a:lvl5pPr lvl="4" algn="ctr">
              <a:lnSpc>
                <a:spcPct val="100000"/>
              </a:lnSpc>
              <a:spcBef>
                <a:spcPts val="0"/>
              </a:spcBef>
              <a:spcAft>
                <a:spcPts val="0"/>
              </a:spcAft>
              <a:buClr>
                <a:srgbClr val="434343"/>
              </a:buClr>
              <a:buSzPts val="3600"/>
              <a:buNone/>
              <a:defRPr sz="3600">
                <a:solidFill>
                  <a:srgbClr val="434343"/>
                </a:solidFill>
              </a:defRPr>
            </a:lvl5pPr>
            <a:lvl6pPr lvl="5" algn="ctr">
              <a:lnSpc>
                <a:spcPct val="100000"/>
              </a:lnSpc>
              <a:spcBef>
                <a:spcPts val="0"/>
              </a:spcBef>
              <a:spcAft>
                <a:spcPts val="0"/>
              </a:spcAft>
              <a:buClr>
                <a:srgbClr val="434343"/>
              </a:buClr>
              <a:buSzPts val="3600"/>
              <a:buNone/>
              <a:defRPr sz="3600">
                <a:solidFill>
                  <a:srgbClr val="434343"/>
                </a:solidFill>
              </a:defRPr>
            </a:lvl6pPr>
            <a:lvl7pPr lvl="6" algn="ctr">
              <a:lnSpc>
                <a:spcPct val="100000"/>
              </a:lnSpc>
              <a:spcBef>
                <a:spcPts val="0"/>
              </a:spcBef>
              <a:spcAft>
                <a:spcPts val="0"/>
              </a:spcAft>
              <a:buClr>
                <a:srgbClr val="434343"/>
              </a:buClr>
              <a:buSzPts val="3600"/>
              <a:buNone/>
              <a:defRPr sz="3600">
                <a:solidFill>
                  <a:srgbClr val="434343"/>
                </a:solidFill>
              </a:defRPr>
            </a:lvl7pPr>
            <a:lvl8pPr lvl="7" algn="ctr">
              <a:lnSpc>
                <a:spcPct val="100000"/>
              </a:lnSpc>
              <a:spcBef>
                <a:spcPts val="0"/>
              </a:spcBef>
              <a:spcAft>
                <a:spcPts val="0"/>
              </a:spcAft>
              <a:buClr>
                <a:srgbClr val="434343"/>
              </a:buClr>
              <a:buSzPts val="3600"/>
              <a:buNone/>
              <a:defRPr sz="3600">
                <a:solidFill>
                  <a:srgbClr val="434343"/>
                </a:solidFill>
              </a:defRPr>
            </a:lvl8pPr>
            <a:lvl9pPr lvl="8" algn="ctr">
              <a:lnSpc>
                <a:spcPct val="100000"/>
              </a:lnSpc>
              <a:spcBef>
                <a:spcPts val="0"/>
              </a:spcBef>
              <a:spcAft>
                <a:spcPts val="0"/>
              </a:spcAft>
              <a:buClr>
                <a:srgbClr val="434343"/>
              </a:buClr>
              <a:buSzPts val="3600"/>
              <a:buNone/>
              <a:defRPr sz="3600">
                <a:solidFill>
                  <a:srgbClr val="434343"/>
                </a:solidFill>
              </a:defRPr>
            </a:lvl9pPr>
          </a:lstStyle>
          <a:p/>
        </p:txBody>
      </p:sp>
      <p:cxnSp>
        <p:nvCxnSpPr>
          <p:cNvPr id="21" name="Google Shape;21;p83"/>
          <p:cNvCxnSpPr/>
          <p:nvPr/>
        </p:nvCxnSpPr>
        <p:spPr>
          <a:xfrm>
            <a:off x="2222700" y="1860375"/>
            <a:ext cx="4698600" cy="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2" name="Shape 22"/>
        <p:cNvGrpSpPr/>
        <p:nvPr/>
      </p:nvGrpSpPr>
      <p:grpSpPr>
        <a:xfrm>
          <a:off x="0" y="0"/>
          <a:ext cx="0" cy="0"/>
          <a:chOff x="0" y="0"/>
          <a:chExt cx="0" cy="0"/>
        </a:xfrm>
      </p:grpSpPr>
      <p:sp>
        <p:nvSpPr>
          <p:cNvPr id="23" name="Google Shape;23;p84"/>
          <p:cNvSpPr/>
          <p:nvPr/>
        </p:nvSpPr>
        <p:spPr>
          <a:xfrm>
            <a:off x="1007250" y="1990425"/>
            <a:ext cx="7129500" cy="11598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84"/>
          <p:cNvSpPr txBox="1"/>
          <p:nvPr>
            <p:ph type="ctrTitle"/>
          </p:nvPr>
        </p:nvSpPr>
        <p:spPr>
          <a:xfrm>
            <a:off x="2503150" y="1991850"/>
            <a:ext cx="5633400" cy="1158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434343"/>
              </a:buClr>
              <a:buSzPts val="1800"/>
              <a:buNone/>
              <a:defRPr b="0" sz="1800">
                <a:solidFill>
                  <a:srgbClr val="434343"/>
                </a:solidFill>
              </a:defRPr>
            </a:lvl1pPr>
            <a:lvl2pPr lvl="1" algn="l">
              <a:lnSpc>
                <a:spcPct val="100000"/>
              </a:lnSpc>
              <a:spcBef>
                <a:spcPts val="0"/>
              </a:spcBef>
              <a:spcAft>
                <a:spcPts val="0"/>
              </a:spcAft>
              <a:buClr>
                <a:srgbClr val="434343"/>
              </a:buClr>
              <a:buSzPts val="1800"/>
              <a:buNone/>
              <a:defRPr b="0" sz="1800">
                <a:solidFill>
                  <a:srgbClr val="434343"/>
                </a:solidFill>
              </a:defRPr>
            </a:lvl2pPr>
            <a:lvl3pPr lvl="2" algn="l">
              <a:lnSpc>
                <a:spcPct val="100000"/>
              </a:lnSpc>
              <a:spcBef>
                <a:spcPts val="0"/>
              </a:spcBef>
              <a:spcAft>
                <a:spcPts val="0"/>
              </a:spcAft>
              <a:buClr>
                <a:srgbClr val="434343"/>
              </a:buClr>
              <a:buSzPts val="1800"/>
              <a:buNone/>
              <a:defRPr b="0" sz="1800">
                <a:solidFill>
                  <a:srgbClr val="434343"/>
                </a:solidFill>
              </a:defRPr>
            </a:lvl3pPr>
            <a:lvl4pPr lvl="3" algn="l">
              <a:lnSpc>
                <a:spcPct val="100000"/>
              </a:lnSpc>
              <a:spcBef>
                <a:spcPts val="0"/>
              </a:spcBef>
              <a:spcAft>
                <a:spcPts val="0"/>
              </a:spcAft>
              <a:buClr>
                <a:srgbClr val="434343"/>
              </a:buClr>
              <a:buSzPts val="1800"/>
              <a:buNone/>
              <a:defRPr b="0" sz="1800">
                <a:solidFill>
                  <a:srgbClr val="434343"/>
                </a:solidFill>
              </a:defRPr>
            </a:lvl4pPr>
            <a:lvl5pPr lvl="4" algn="l">
              <a:lnSpc>
                <a:spcPct val="100000"/>
              </a:lnSpc>
              <a:spcBef>
                <a:spcPts val="0"/>
              </a:spcBef>
              <a:spcAft>
                <a:spcPts val="0"/>
              </a:spcAft>
              <a:buClr>
                <a:srgbClr val="434343"/>
              </a:buClr>
              <a:buSzPts val="1800"/>
              <a:buNone/>
              <a:defRPr b="0" sz="1800">
                <a:solidFill>
                  <a:srgbClr val="434343"/>
                </a:solidFill>
              </a:defRPr>
            </a:lvl5pPr>
            <a:lvl6pPr lvl="5" algn="l">
              <a:lnSpc>
                <a:spcPct val="100000"/>
              </a:lnSpc>
              <a:spcBef>
                <a:spcPts val="0"/>
              </a:spcBef>
              <a:spcAft>
                <a:spcPts val="0"/>
              </a:spcAft>
              <a:buClr>
                <a:srgbClr val="434343"/>
              </a:buClr>
              <a:buSzPts val="1800"/>
              <a:buNone/>
              <a:defRPr b="0" sz="1800">
                <a:solidFill>
                  <a:srgbClr val="434343"/>
                </a:solidFill>
              </a:defRPr>
            </a:lvl6pPr>
            <a:lvl7pPr lvl="6" algn="l">
              <a:lnSpc>
                <a:spcPct val="100000"/>
              </a:lnSpc>
              <a:spcBef>
                <a:spcPts val="0"/>
              </a:spcBef>
              <a:spcAft>
                <a:spcPts val="0"/>
              </a:spcAft>
              <a:buClr>
                <a:srgbClr val="434343"/>
              </a:buClr>
              <a:buSzPts val="1800"/>
              <a:buNone/>
              <a:defRPr b="0" sz="1800">
                <a:solidFill>
                  <a:srgbClr val="434343"/>
                </a:solidFill>
              </a:defRPr>
            </a:lvl7pPr>
            <a:lvl8pPr lvl="7" algn="l">
              <a:lnSpc>
                <a:spcPct val="100000"/>
              </a:lnSpc>
              <a:spcBef>
                <a:spcPts val="0"/>
              </a:spcBef>
              <a:spcAft>
                <a:spcPts val="0"/>
              </a:spcAft>
              <a:buClr>
                <a:srgbClr val="434343"/>
              </a:buClr>
              <a:buSzPts val="1800"/>
              <a:buNone/>
              <a:defRPr b="0" sz="1800">
                <a:solidFill>
                  <a:srgbClr val="434343"/>
                </a:solidFill>
              </a:defRPr>
            </a:lvl8pPr>
            <a:lvl9pPr lvl="8" algn="l">
              <a:lnSpc>
                <a:spcPct val="100000"/>
              </a:lnSpc>
              <a:spcBef>
                <a:spcPts val="0"/>
              </a:spcBef>
              <a:spcAft>
                <a:spcPts val="0"/>
              </a:spcAft>
              <a:buClr>
                <a:srgbClr val="434343"/>
              </a:buClr>
              <a:buSzPts val="1800"/>
              <a:buNone/>
              <a:defRPr b="0" sz="1800">
                <a:solidFill>
                  <a:srgbClr val="434343"/>
                </a:solidFill>
              </a:defRPr>
            </a:lvl9pPr>
          </a:lstStyle>
          <a:p/>
        </p:txBody>
      </p:sp>
      <p:sp>
        <p:nvSpPr>
          <p:cNvPr id="25" name="Google Shape;25;p84"/>
          <p:cNvSpPr txBox="1"/>
          <p:nvPr>
            <p:ph idx="1" type="subTitle"/>
          </p:nvPr>
        </p:nvSpPr>
        <p:spPr>
          <a:xfrm>
            <a:off x="1007250" y="1990423"/>
            <a:ext cx="1164000" cy="115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1pPr>
            <a:lvl2pPr lvl="1"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2pPr>
            <a:lvl3pPr lvl="2"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3pPr>
            <a:lvl4pPr lvl="3"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4pPr>
            <a:lvl5pPr lvl="4"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5pPr>
            <a:lvl6pPr lvl="5"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6pPr>
            <a:lvl7pPr lvl="6"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7pPr>
            <a:lvl8pPr lvl="7"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8pPr>
            <a:lvl9pPr lvl="8"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9pPr>
          </a:lstStyle>
          <a:p/>
        </p:txBody>
      </p:sp>
      <p:cxnSp>
        <p:nvCxnSpPr>
          <p:cNvPr id="26" name="Google Shape;26;p84"/>
          <p:cNvCxnSpPr/>
          <p:nvPr/>
        </p:nvCxnSpPr>
        <p:spPr>
          <a:xfrm>
            <a:off x="2171400" y="1990437"/>
            <a:ext cx="0" cy="1158000"/>
          </a:xfrm>
          <a:prstGeom prst="straightConnector1">
            <a:avLst/>
          </a:prstGeom>
          <a:noFill/>
          <a:ln cap="flat" cmpd="sng" w="9525">
            <a:solidFill>
              <a:srgbClr val="D9D9D9"/>
            </a:solidFill>
            <a:prstDash val="solid"/>
            <a:round/>
            <a:headEnd len="sm" w="sm" type="none"/>
            <a:tailEnd len="sm" w="sm" type="none"/>
          </a:ln>
        </p:spPr>
      </p:cxnSp>
      <p:sp>
        <p:nvSpPr>
          <p:cNvPr id="27" name="Google Shape;27;p84"/>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8" name="Shape 28"/>
        <p:cNvGrpSpPr/>
        <p:nvPr/>
      </p:nvGrpSpPr>
      <p:grpSpPr>
        <a:xfrm>
          <a:off x="0" y="0"/>
          <a:ext cx="0" cy="0"/>
          <a:chOff x="0" y="0"/>
          <a:chExt cx="0" cy="0"/>
        </a:xfrm>
      </p:grpSpPr>
      <p:sp>
        <p:nvSpPr>
          <p:cNvPr id="29" name="Google Shape;29;p85"/>
          <p:cNvSpPr/>
          <p:nvPr/>
        </p:nvSpPr>
        <p:spPr>
          <a:xfrm>
            <a:off x="972925" y="928875"/>
            <a:ext cx="7209600" cy="32859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85"/>
          <p:cNvSpPr txBox="1"/>
          <p:nvPr/>
        </p:nvSpPr>
        <p:spPr>
          <a:xfrm>
            <a:off x="2732350" y="940950"/>
            <a:ext cx="3672300" cy="69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 sz="6000" u="none" cap="none" strike="noStrike">
                <a:solidFill>
                  <a:srgbClr val="D9D9D9"/>
                </a:solidFill>
                <a:latin typeface="Impact"/>
                <a:ea typeface="Impact"/>
                <a:cs typeface="Impact"/>
                <a:sym typeface="Impact"/>
              </a:rPr>
              <a:t>“</a:t>
            </a:r>
            <a:endParaRPr b="0" i="0" sz="6000" u="none" cap="none" strike="noStrike">
              <a:solidFill>
                <a:srgbClr val="D9D9D9"/>
              </a:solidFill>
              <a:latin typeface="Impact"/>
              <a:ea typeface="Impact"/>
              <a:cs typeface="Impact"/>
              <a:sym typeface="Impact"/>
            </a:endParaRPr>
          </a:p>
        </p:txBody>
      </p:sp>
      <p:cxnSp>
        <p:nvCxnSpPr>
          <p:cNvPr id="31" name="Google Shape;31;p85"/>
          <p:cNvCxnSpPr/>
          <p:nvPr/>
        </p:nvCxnSpPr>
        <p:spPr>
          <a:xfrm>
            <a:off x="972920" y="1631775"/>
            <a:ext cx="7209600" cy="0"/>
          </a:xfrm>
          <a:prstGeom prst="straightConnector1">
            <a:avLst/>
          </a:prstGeom>
          <a:noFill/>
          <a:ln cap="flat" cmpd="sng" w="9525">
            <a:solidFill>
              <a:srgbClr val="D9D9D9"/>
            </a:solidFill>
            <a:prstDash val="solid"/>
            <a:round/>
            <a:headEnd len="sm" w="sm" type="none"/>
            <a:tailEnd len="sm" w="sm" type="none"/>
          </a:ln>
        </p:spPr>
      </p:cxnSp>
      <p:sp>
        <p:nvSpPr>
          <p:cNvPr id="32" name="Google Shape;32;p85"/>
          <p:cNvSpPr txBox="1"/>
          <p:nvPr>
            <p:ph idx="1" type="body"/>
          </p:nvPr>
        </p:nvSpPr>
        <p:spPr>
          <a:xfrm>
            <a:off x="1918075" y="1719025"/>
            <a:ext cx="5307900" cy="2171400"/>
          </a:xfrm>
          <a:prstGeom prst="rect">
            <a:avLst/>
          </a:prstGeom>
          <a:noFill/>
          <a:ln>
            <a:noFill/>
          </a:ln>
        </p:spPr>
        <p:txBody>
          <a:bodyPr anchorCtr="0" anchor="ctr" bIns="91425" lIns="91425" spcFirstLastPara="1" rIns="91425" wrap="square" tIns="91425">
            <a:noAutofit/>
          </a:bodyPr>
          <a:lstStyle>
            <a:lvl1pPr indent="-355600" lvl="0" marL="457200" algn="ctr">
              <a:lnSpc>
                <a:spcPct val="100000"/>
              </a:lnSpc>
              <a:spcBef>
                <a:spcPts val="600"/>
              </a:spcBef>
              <a:spcAft>
                <a:spcPts val="0"/>
              </a:spcAft>
              <a:buSzPts val="2000"/>
              <a:buChar char="■"/>
              <a:defRPr i="1" sz="2000"/>
            </a:lvl1pPr>
            <a:lvl2pPr indent="-355600" lvl="1" marL="914400" algn="ctr">
              <a:lnSpc>
                <a:spcPct val="100000"/>
              </a:lnSpc>
              <a:spcBef>
                <a:spcPts val="0"/>
              </a:spcBef>
              <a:spcAft>
                <a:spcPts val="0"/>
              </a:spcAft>
              <a:buSzPts val="2000"/>
              <a:buChar char="■"/>
              <a:defRPr i="1" sz="2000"/>
            </a:lvl2pPr>
            <a:lvl3pPr indent="-355600" lvl="2" marL="1371600" algn="ctr">
              <a:lnSpc>
                <a:spcPct val="100000"/>
              </a:lnSpc>
              <a:spcBef>
                <a:spcPts val="0"/>
              </a:spcBef>
              <a:spcAft>
                <a:spcPts val="0"/>
              </a:spcAft>
              <a:buSzPts val="2000"/>
              <a:buChar char="■"/>
              <a:defRPr i="1" sz="2000"/>
            </a:lvl3pPr>
            <a:lvl4pPr indent="-355600" lvl="3" marL="1828800" algn="ctr">
              <a:lnSpc>
                <a:spcPct val="100000"/>
              </a:lnSpc>
              <a:spcBef>
                <a:spcPts val="0"/>
              </a:spcBef>
              <a:spcAft>
                <a:spcPts val="0"/>
              </a:spcAft>
              <a:buSzPts val="2000"/>
              <a:buChar char="■"/>
              <a:defRPr i="1" sz="2000"/>
            </a:lvl4pPr>
            <a:lvl5pPr indent="-355600" lvl="4" marL="2286000" algn="ctr">
              <a:lnSpc>
                <a:spcPct val="100000"/>
              </a:lnSpc>
              <a:spcBef>
                <a:spcPts val="0"/>
              </a:spcBef>
              <a:spcAft>
                <a:spcPts val="0"/>
              </a:spcAft>
              <a:buSzPts val="2000"/>
              <a:buChar char="○"/>
              <a:defRPr i="1" sz="2000"/>
            </a:lvl5pPr>
            <a:lvl6pPr indent="-355600" lvl="5" marL="2743200" algn="ctr">
              <a:lnSpc>
                <a:spcPct val="100000"/>
              </a:lnSpc>
              <a:spcBef>
                <a:spcPts val="0"/>
              </a:spcBef>
              <a:spcAft>
                <a:spcPts val="0"/>
              </a:spcAft>
              <a:buSzPts val="2000"/>
              <a:buChar char="■"/>
              <a:defRPr i="1" sz="2000"/>
            </a:lvl6pPr>
            <a:lvl7pPr indent="-355600" lvl="6" marL="3200400" algn="ctr">
              <a:lnSpc>
                <a:spcPct val="100000"/>
              </a:lnSpc>
              <a:spcBef>
                <a:spcPts val="0"/>
              </a:spcBef>
              <a:spcAft>
                <a:spcPts val="0"/>
              </a:spcAft>
              <a:buSzPts val="2000"/>
              <a:buChar char="●"/>
              <a:defRPr i="1" sz="2000"/>
            </a:lvl7pPr>
            <a:lvl8pPr indent="-355600" lvl="7" marL="3657600" algn="ctr">
              <a:lnSpc>
                <a:spcPct val="100000"/>
              </a:lnSpc>
              <a:spcBef>
                <a:spcPts val="0"/>
              </a:spcBef>
              <a:spcAft>
                <a:spcPts val="0"/>
              </a:spcAft>
              <a:buSzPts val="2000"/>
              <a:buChar char="○"/>
              <a:defRPr i="1" sz="2000"/>
            </a:lvl8pPr>
            <a:lvl9pPr indent="-355600" lvl="8" marL="4114800" algn="ctr">
              <a:lnSpc>
                <a:spcPct val="100000"/>
              </a:lnSpc>
              <a:spcBef>
                <a:spcPts val="0"/>
              </a:spcBef>
              <a:spcAft>
                <a:spcPts val="0"/>
              </a:spcAft>
              <a:buSzPts val="2000"/>
              <a:buChar char="■"/>
              <a:defRPr i="1" sz="2000"/>
            </a:lvl9pPr>
          </a:lstStyle>
          <a:p/>
        </p:txBody>
      </p:sp>
      <p:grpSp>
        <p:nvGrpSpPr>
          <p:cNvPr id="33" name="Google Shape;33;p85"/>
          <p:cNvGrpSpPr/>
          <p:nvPr/>
        </p:nvGrpSpPr>
        <p:grpSpPr>
          <a:xfrm>
            <a:off x="4226084" y="928887"/>
            <a:ext cx="691832" cy="699600"/>
            <a:chOff x="4220518" y="928887"/>
            <a:chExt cx="691832" cy="699600"/>
          </a:xfrm>
        </p:grpSpPr>
        <p:cxnSp>
          <p:nvCxnSpPr>
            <p:cNvPr id="34" name="Google Shape;34;p85"/>
            <p:cNvCxnSpPr/>
            <p:nvPr/>
          </p:nvCxnSpPr>
          <p:spPr>
            <a:xfrm>
              <a:off x="4220518" y="928887"/>
              <a:ext cx="0" cy="699600"/>
            </a:xfrm>
            <a:prstGeom prst="straightConnector1">
              <a:avLst/>
            </a:prstGeom>
            <a:noFill/>
            <a:ln cap="flat" cmpd="sng" w="9525">
              <a:solidFill>
                <a:srgbClr val="D9D9D9"/>
              </a:solidFill>
              <a:prstDash val="solid"/>
              <a:round/>
              <a:headEnd len="sm" w="sm" type="none"/>
              <a:tailEnd len="sm" w="sm" type="none"/>
            </a:ln>
          </p:spPr>
        </p:cxnSp>
        <p:cxnSp>
          <p:nvCxnSpPr>
            <p:cNvPr id="35" name="Google Shape;35;p85"/>
            <p:cNvCxnSpPr/>
            <p:nvPr/>
          </p:nvCxnSpPr>
          <p:spPr>
            <a:xfrm>
              <a:off x="4912350" y="928887"/>
              <a:ext cx="0" cy="699600"/>
            </a:xfrm>
            <a:prstGeom prst="straightConnector1">
              <a:avLst/>
            </a:prstGeom>
            <a:noFill/>
            <a:ln cap="flat" cmpd="sng" w="9525">
              <a:solidFill>
                <a:srgbClr val="D9D9D9"/>
              </a:solidFill>
              <a:prstDash val="solid"/>
              <a:round/>
              <a:headEnd len="sm" w="sm" type="none"/>
              <a:tailEnd len="sm" w="sm" type="none"/>
            </a:ln>
          </p:spPr>
        </p:cxnSp>
      </p:grpSp>
      <p:sp>
        <p:nvSpPr>
          <p:cNvPr id="36" name="Google Shape;36;p85"/>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7" name="Shape 37"/>
        <p:cNvGrpSpPr/>
        <p:nvPr/>
      </p:nvGrpSpPr>
      <p:grpSpPr>
        <a:xfrm>
          <a:off x="0" y="0"/>
          <a:ext cx="0" cy="0"/>
          <a:chOff x="0" y="0"/>
          <a:chExt cx="0" cy="0"/>
        </a:xfrm>
      </p:grpSpPr>
      <p:sp>
        <p:nvSpPr>
          <p:cNvPr id="38" name="Google Shape;38;p87"/>
          <p:cNvSpPr/>
          <p:nvPr/>
        </p:nvSpPr>
        <p:spPr>
          <a:xfrm>
            <a:off x="543000" y="530100"/>
            <a:ext cx="8058000" cy="40833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9" name="Google Shape;39;p87"/>
          <p:cNvCxnSpPr/>
          <p:nvPr/>
        </p:nvCxnSpPr>
        <p:spPr>
          <a:xfrm>
            <a:off x="1333200" y="530112"/>
            <a:ext cx="0" cy="802800"/>
          </a:xfrm>
          <a:prstGeom prst="straightConnector1">
            <a:avLst/>
          </a:prstGeom>
          <a:noFill/>
          <a:ln cap="flat" cmpd="sng" w="9525">
            <a:solidFill>
              <a:srgbClr val="D9D9D9"/>
            </a:solidFill>
            <a:prstDash val="solid"/>
            <a:round/>
            <a:headEnd len="sm" w="sm" type="none"/>
            <a:tailEnd len="sm" w="sm" type="none"/>
          </a:ln>
        </p:spPr>
      </p:cxnSp>
      <p:cxnSp>
        <p:nvCxnSpPr>
          <p:cNvPr id="40" name="Google Shape;40;p87"/>
          <p:cNvCxnSpPr/>
          <p:nvPr/>
        </p:nvCxnSpPr>
        <p:spPr>
          <a:xfrm>
            <a:off x="542850" y="1326975"/>
            <a:ext cx="8058300" cy="0"/>
          </a:xfrm>
          <a:prstGeom prst="straightConnector1">
            <a:avLst/>
          </a:prstGeom>
          <a:noFill/>
          <a:ln cap="flat" cmpd="sng" w="9525">
            <a:solidFill>
              <a:srgbClr val="D9D9D9"/>
            </a:solidFill>
            <a:prstDash val="solid"/>
            <a:round/>
            <a:headEnd len="sm" w="sm" type="none"/>
            <a:tailEnd len="sm" w="sm" type="none"/>
          </a:ln>
        </p:spPr>
      </p:cxnSp>
      <p:sp>
        <p:nvSpPr>
          <p:cNvPr id="41" name="Google Shape;41;p87"/>
          <p:cNvSpPr txBox="1"/>
          <p:nvPr>
            <p:ph type="title"/>
          </p:nvPr>
        </p:nvSpPr>
        <p:spPr>
          <a:xfrm>
            <a:off x="1379650" y="530100"/>
            <a:ext cx="6725400" cy="79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2" name="Google Shape;42;p87"/>
          <p:cNvSpPr txBox="1"/>
          <p:nvPr>
            <p:ph idx="1" type="body"/>
          </p:nvPr>
        </p:nvSpPr>
        <p:spPr>
          <a:xfrm>
            <a:off x="1333200" y="1538075"/>
            <a:ext cx="3232200" cy="276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43" name="Google Shape;43;p87"/>
          <p:cNvSpPr txBox="1"/>
          <p:nvPr>
            <p:ph idx="2" type="body"/>
          </p:nvPr>
        </p:nvSpPr>
        <p:spPr>
          <a:xfrm>
            <a:off x="4988461" y="1538075"/>
            <a:ext cx="3232200" cy="276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44" name="Google Shape;44;p87"/>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5" name="Shape 45"/>
        <p:cNvGrpSpPr/>
        <p:nvPr/>
      </p:nvGrpSpPr>
      <p:grpSpPr>
        <a:xfrm>
          <a:off x="0" y="0"/>
          <a:ext cx="0" cy="0"/>
          <a:chOff x="0" y="0"/>
          <a:chExt cx="0" cy="0"/>
        </a:xfrm>
      </p:grpSpPr>
      <p:sp>
        <p:nvSpPr>
          <p:cNvPr id="46" name="Google Shape;46;p88"/>
          <p:cNvSpPr/>
          <p:nvPr/>
        </p:nvSpPr>
        <p:spPr>
          <a:xfrm>
            <a:off x="543000" y="530100"/>
            <a:ext cx="8058000" cy="40833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 name="Google Shape;47;p88"/>
          <p:cNvCxnSpPr/>
          <p:nvPr/>
        </p:nvCxnSpPr>
        <p:spPr>
          <a:xfrm>
            <a:off x="1333200" y="530112"/>
            <a:ext cx="0" cy="802800"/>
          </a:xfrm>
          <a:prstGeom prst="straightConnector1">
            <a:avLst/>
          </a:prstGeom>
          <a:noFill/>
          <a:ln cap="flat" cmpd="sng" w="9525">
            <a:solidFill>
              <a:srgbClr val="D9D9D9"/>
            </a:solidFill>
            <a:prstDash val="solid"/>
            <a:round/>
            <a:headEnd len="sm" w="sm" type="none"/>
            <a:tailEnd len="sm" w="sm" type="none"/>
          </a:ln>
        </p:spPr>
      </p:cxnSp>
      <p:cxnSp>
        <p:nvCxnSpPr>
          <p:cNvPr id="48" name="Google Shape;48;p88"/>
          <p:cNvCxnSpPr/>
          <p:nvPr/>
        </p:nvCxnSpPr>
        <p:spPr>
          <a:xfrm>
            <a:off x="542850" y="1326975"/>
            <a:ext cx="8058300" cy="0"/>
          </a:xfrm>
          <a:prstGeom prst="straightConnector1">
            <a:avLst/>
          </a:prstGeom>
          <a:noFill/>
          <a:ln cap="flat" cmpd="sng" w="9525">
            <a:solidFill>
              <a:srgbClr val="D9D9D9"/>
            </a:solidFill>
            <a:prstDash val="solid"/>
            <a:round/>
            <a:headEnd len="sm" w="sm" type="none"/>
            <a:tailEnd len="sm" w="sm" type="none"/>
          </a:ln>
        </p:spPr>
      </p:cxnSp>
      <p:sp>
        <p:nvSpPr>
          <p:cNvPr id="49" name="Google Shape;49;p88"/>
          <p:cNvSpPr txBox="1"/>
          <p:nvPr>
            <p:ph type="title"/>
          </p:nvPr>
        </p:nvSpPr>
        <p:spPr>
          <a:xfrm>
            <a:off x="1379650" y="530100"/>
            <a:ext cx="6725400" cy="79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0" name="Google Shape;50;p88"/>
          <p:cNvSpPr txBox="1"/>
          <p:nvPr>
            <p:ph idx="1" type="body"/>
          </p:nvPr>
        </p:nvSpPr>
        <p:spPr>
          <a:xfrm>
            <a:off x="1333200" y="1504100"/>
            <a:ext cx="2235600" cy="2726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SzPts val="1600"/>
              <a:buChar char="■"/>
              <a:defRPr sz="1600"/>
            </a:lvl1pPr>
            <a:lvl2pPr indent="-330200" lvl="1" marL="914400" algn="l">
              <a:lnSpc>
                <a:spcPct val="100000"/>
              </a:lnSpc>
              <a:spcBef>
                <a:spcPts val="0"/>
              </a:spcBef>
              <a:spcAft>
                <a:spcPts val="0"/>
              </a:spcAft>
              <a:buSzPts val="1600"/>
              <a:buChar char="■"/>
              <a:defRPr sz="1600"/>
            </a:lvl2pPr>
            <a:lvl3pPr indent="-330200" lvl="2" marL="1371600" algn="l">
              <a:lnSpc>
                <a:spcPct val="100000"/>
              </a:lnSpc>
              <a:spcBef>
                <a:spcPts val="0"/>
              </a:spcBef>
              <a:spcAft>
                <a:spcPts val="0"/>
              </a:spcAft>
              <a:buSzPts val="1600"/>
              <a:buChar char="■"/>
              <a:defRPr sz="16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51" name="Google Shape;51;p88"/>
          <p:cNvSpPr txBox="1"/>
          <p:nvPr>
            <p:ph idx="2" type="body"/>
          </p:nvPr>
        </p:nvSpPr>
        <p:spPr>
          <a:xfrm>
            <a:off x="3683438" y="1504100"/>
            <a:ext cx="2235600" cy="2726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SzPts val="1600"/>
              <a:buChar char="■"/>
              <a:defRPr sz="1600"/>
            </a:lvl1pPr>
            <a:lvl2pPr indent="-330200" lvl="1" marL="914400" algn="l">
              <a:lnSpc>
                <a:spcPct val="100000"/>
              </a:lnSpc>
              <a:spcBef>
                <a:spcPts val="0"/>
              </a:spcBef>
              <a:spcAft>
                <a:spcPts val="0"/>
              </a:spcAft>
              <a:buSzPts val="1600"/>
              <a:buChar char="■"/>
              <a:defRPr sz="1600"/>
            </a:lvl2pPr>
            <a:lvl3pPr indent="-330200" lvl="2" marL="1371600" algn="l">
              <a:lnSpc>
                <a:spcPct val="100000"/>
              </a:lnSpc>
              <a:spcBef>
                <a:spcPts val="0"/>
              </a:spcBef>
              <a:spcAft>
                <a:spcPts val="0"/>
              </a:spcAft>
              <a:buSzPts val="1600"/>
              <a:buChar char="■"/>
              <a:defRPr sz="16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52" name="Google Shape;52;p88"/>
          <p:cNvSpPr txBox="1"/>
          <p:nvPr>
            <p:ph idx="3" type="body"/>
          </p:nvPr>
        </p:nvSpPr>
        <p:spPr>
          <a:xfrm>
            <a:off x="6033675" y="1504100"/>
            <a:ext cx="2235600" cy="2726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SzPts val="1600"/>
              <a:buChar char="■"/>
              <a:defRPr sz="1600"/>
            </a:lvl1pPr>
            <a:lvl2pPr indent="-330200" lvl="1" marL="914400" algn="l">
              <a:lnSpc>
                <a:spcPct val="100000"/>
              </a:lnSpc>
              <a:spcBef>
                <a:spcPts val="0"/>
              </a:spcBef>
              <a:spcAft>
                <a:spcPts val="0"/>
              </a:spcAft>
              <a:buSzPts val="1600"/>
              <a:buChar char="■"/>
              <a:defRPr sz="1600"/>
            </a:lvl2pPr>
            <a:lvl3pPr indent="-330200" lvl="2" marL="1371600" algn="l">
              <a:lnSpc>
                <a:spcPct val="100000"/>
              </a:lnSpc>
              <a:spcBef>
                <a:spcPts val="0"/>
              </a:spcBef>
              <a:spcAft>
                <a:spcPts val="0"/>
              </a:spcAft>
              <a:buSzPts val="1600"/>
              <a:buChar char="■"/>
              <a:defRPr sz="16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53" name="Google Shape;53;p88"/>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89"/>
          <p:cNvSpPr/>
          <p:nvPr/>
        </p:nvSpPr>
        <p:spPr>
          <a:xfrm>
            <a:off x="543000" y="530100"/>
            <a:ext cx="8058000" cy="40833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6" name="Google Shape;56;p89"/>
          <p:cNvCxnSpPr/>
          <p:nvPr/>
        </p:nvCxnSpPr>
        <p:spPr>
          <a:xfrm>
            <a:off x="1333200" y="530112"/>
            <a:ext cx="0" cy="802800"/>
          </a:xfrm>
          <a:prstGeom prst="straightConnector1">
            <a:avLst/>
          </a:prstGeom>
          <a:noFill/>
          <a:ln cap="flat" cmpd="sng" w="9525">
            <a:solidFill>
              <a:srgbClr val="D9D9D9"/>
            </a:solidFill>
            <a:prstDash val="solid"/>
            <a:round/>
            <a:headEnd len="sm" w="sm" type="none"/>
            <a:tailEnd len="sm" w="sm" type="none"/>
          </a:ln>
        </p:spPr>
      </p:cxnSp>
      <p:cxnSp>
        <p:nvCxnSpPr>
          <p:cNvPr id="57" name="Google Shape;57;p89"/>
          <p:cNvCxnSpPr/>
          <p:nvPr/>
        </p:nvCxnSpPr>
        <p:spPr>
          <a:xfrm>
            <a:off x="542850" y="1326975"/>
            <a:ext cx="8058300" cy="0"/>
          </a:xfrm>
          <a:prstGeom prst="straightConnector1">
            <a:avLst/>
          </a:prstGeom>
          <a:noFill/>
          <a:ln cap="flat" cmpd="sng" w="9525">
            <a:solidFill>
              <a:srgbClr val="D9D9D9"/>
            </a:solidFill>
            <a:prstDash val="solid"/>
            <a:round/>
            <a:headEnd len="sm" w="sm" type="none"/>
            <a:tailEnd len="sm" w="sm" type="none"/>
          </a:ln>
        </p:spPr>
      </p:cxnSp>
      <p:sp>
        <p:nvSpPr>
          <p:cNvPr id="58" name="Google Shape;58;p89"/>
          <p:cNvSpPr txBox="1"/>
          <p:nvPr>
            <p:ph type="title"/>
          </p:nvPr>
        </p:nvSpPr>
        <p:spPr>
          <a:xfrm>
            <a:off x="1379650" y="530100"/>
            <a:ext cx="6725400" cy="79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9" name="Google Shape;59;p89"/>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p90"/>
          <p:cNvSpPr/>
          <p:nvPr/>
        </p:nvSpPr>
        <p:spPr>
          <a:xfrm>
            <a:off x="543000" y="530100"/>
            <a:ext cx="8058000" cy="40833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2" name="Google Shape;62;p90"/>
          <p:cNvCxnSpPr/>
          <p:nvPr/>
        </p:nvCxnSpPr>
        <p:spPr>
          <a:xfrm>
            <a:off x="542850" y="4204075"/>
            <a:ext cx="8058300" cy="0"/>
          </a:xfrm>
          <a:prstGeom prst="straightConnector1">
            <a:avLst/>
          </a:prstGeom>
          <a:noFill/>
          <a:ln cap="flat" cmpd="sng" w="9525">
            <a:solidFill>
              <a:srgbClr val="D9D9D9"/>
            </a:solidFill>
            <a:prstDash val="solid"/>
            <a:round/>
            <a:headEnd len="sm" w="sm" type="none"/>
            <a:tailEnd len="sm" w="sm" type="none"/>
          </a:ln>
        </p:spPr>
      </p:cxnSp>
      <p:sp>
        <p:nvSpPr>
          <p:cNvPr id="63" name="Google Shape;63;p90"/>
          <p:cNvSpPr txBox="1"/>
          <p:nvPr>
            <p:ph idx="1" type="body"/>
          </p:nvPr>
        </p:nvSpPr>
        <p:spPr>
          <a:xfrm>
            <a:off x="542850" y="4204075"/>
            <a:ext cx="8058300" cy="4092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000"/>
              <a:buNone/>
              <a:defRPr sz="1000"/>
            </a:lvl1pPr>
          </a:lstStyle>
          <a:p/>
        </p:txBody>
      </p:sp>
      <p:sp>
        <p:nvSpPr>
          <p:cNvPr id="64" name="Google Shape;64;p90"/>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81"/>
          <p:cNvSpPr txBox="1"/>
          <p:nvPr>
            <p:ph idx="1" type="body"/>
          </p:nvPr>
        </p:nvSpPr>
        <p:spPr>
          <a:xfrm>
            <a:off x="1379650" y="1502274"/>
            <a:ext cx="6725400" cy="28044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D9D9D9"/>
              </a:buClr>
              <a:buSzPts val="3000"/>
              <a:buFont typeface="Bitter"/>
              <a:buChar char="■"/>
              <a:defRPr b="0" i="0" sz="3000" u="none" cap="none" strike="noStrike">
                <a:solidFill>
                  <a:srgbClr val="434343"/>
                </a:solidFill>
                <a:latin typeface="Bitter"/>
                <a:ea typeface="Bitter"/>
                <a:cs typeface="Bitter"/>
                <a:sym typeface="Bitter"/>
              </a:defRPr>
            </a:lvl1pPr>
            <a:lvl2pPr indent="-381000" lvl="1" marL="914400" marR="0" rtl="0" algn="l">
              <a:lnSpc>
                <a:spcPct val="100000"/>
              </a:lnSpc>
              <a:spcBef>
                <a:spcPts val="0"/>
              </a:spcBef>
              <a:spcAft>
                <a:spcPts val="0"/>
              </a:spcAft>
              <a:buClr>
                <a:srgbClr val="D9D9D9"/>
              </a:buClr>
              <a:buSzPts val="2400"/>
              <a:buFont typeface="Bitter"/>
              <a:buChar char="■"/>
              <a:defRPr b="0" i="0" sz="2400" u="none" cap="none" strike="noStrike">
                <a:solidFill>
                  <a:srgbClr val="434343"/>
                </a:solidFill>
                <a:latin typeface="Bitter"/>
                <a:ea typeface="Bitter"/>
                <a:cs typeface="Bitter"/>
                <a:sym typeface="Bitter"/>
              </a:defRPr>
            </a:lvl2pPr>
            <a:lvl3pPr indent="-381000" lvl="2" marL="1371600" marR="0" rtl="0" algn="l">
              <a:lnSpc>
                <a:spcPct val="100000"/>
              </a:lnSpc>
              <a:spcBef>
                <a:spcPts val="0"/>
              </a:spcBef>
              <a:spcAft>
                <a:spcPts val="0"/>
              </a:spcAft>
              <a:buClr>
                <a:srgbClr val="D9D9D9"/>
              </a:buClr>
              <a:buSzPts val="2400"/>
              <a:buFont typeface="Bitter"/>
              <a:buChar char="■"/>
              <a:defRPr b="0" i="0" sz="2400" u="none" cap="none" strike="noStrike">
                <a:solidFill>
                  <a:srgbClr val="434343"/>
                </a:solidFill>
                <a:latin typeface="Bitter"/>
                <a:ea typeface="Bitter"/>
                <a:cs typeface="Bitter"/>
                <a:sym typeface="Bitter"/>
              </a:defRPr>
            </a:lvl3pPr>
            <a:lvl4pPr indent="-342900" lvl="3" marL="1828800" marR="0" rtl="0" algn="l">
              <a:lnSpc>
                <a:spcPct val="100000"/>
              </a:lnSpc>
              <a:spcBef>
                <a:spcPts val="0"/>
              </a:spcBef>
              <a:spcAft>
                <a:spcPts val="0"/>
              </a:spcAft>
              <a:buClr>
                <a:srgbClr val="D9D9D9"/>
              </a:buClr>
              <a:buSzPts val="1800"/>
              <a:buFont typeface="Bitter"/>
              <a:buChar char="■"/>
              <a:defRPr b="0" i="0" sz="1800" u="none" cap="none" strike="noStrike">
                <a:solidFill>
                  <a:srgbClr val="434343"/>
                </a:solidFill>
                <a:latin typeface="Bitter"/>
                <a:ea typeface="Bitter"/>
                <a:cs typeface="Bitter"/>
                <a:sym typeface="Bitter"/>
              </a:defRPr>
            </a:lvl4pPr>
            <a:lvl5pPr indent="-342900" lvl="4" marL="2286000" marR="0" rtl="0" algn="l">
              <a:lnSpc>
                <a:spcPct val="100000"/>
              </a:lnSpc>
              <a:spcBef>
                <a:spcPts val="0"/>
              </a:spcBef>
              <a:spcAft>
                <a:spcPts val="0"/>
              </a:spcAft>
              <a:buClr>
                <a:srgbClr val="434343"/>
              </a:buClr>
              <a:buSzPts val="1800"/>
              <a:buFont typeface="Bitter"/>
              <a:buChar char="○"/>
              <a:defRPr b="0" i="0" sz="1800" u="none" cap="none" strike="noStrike">
                <a:solidFill>
                  <a:srgbClr val="434343"/>
                </a:solidFill>
                <a:latin typeface="Bitter"/>
                <a:ea typeface="Bitter"/>
                <a:cs typeface="Bitter"/>
                <a:sym typeface="Bitter"/>
              </a:defRPr>
            </a:lvl5pPr>
            <a:lvl6pPr indent="-342900" lvl="5" marL="2743200" marR="0" rtl="0" algn="l">
              <a:lnSpc>
                <a:spcPct val="100000"/>
              </a:lnSpc>
              <a:spcBef>
                <a:spcPts val="0"/>
              </a:spcBef>
              <a:spcAft>
                <a:spcPts val="0"/>
              </a:spcAft>
              <a:buClr>
                <a:srgbClr val="434343"/>
              </a:buClr>
              <a:buSzPts val="1800"/>
              <a:buFont typeface="Bitter"/>
              <a:buChar char="■"/>
              <a:defRPr b="0" i="0" sz="1800" u="none" cap="none" strike="noStrike">
                <a:solidFill>
                  <a:srgbClr val="434343"/>
                </a:solidFill>
                <a:latin typeface="Bitter"/>
                <a:ea typeface="Bitter"/>
                <a:cs typeface="Bitter"/>
                <a:sym typeface="Bitter"/>
              </a:defRPr>
            </a:lvl6pPr>
            <a:lvl7pPr indent="-342900" lvl="6" marL="3200400" marR="0" rtl="0" algn="l">
              <a:lnSpc>
                <a:spcPct val="100000"/>
              </a:lnSpc>
              <a:spcBef>
                <a:spcPts val="0"/>
              </a:spcBef>
              <a:spcAft>
                <a:spcPts val="0"/>
              </a:spcAft>
              <a:buClr>
                <a:srgbClr val="434343"/>
              </a:buClr>
              <a:buSzPts val="1800"/>
              <a:buFont typeface="Bitter"/>
              <a:buChar char="●"/>
              <a:defRPr b="0" i="0" sz="1800" u="none" cap="none" strike="noStrike">
                <a:solidFill>
                  <a:srgbClr val="434343"/>
                </a:solidFill>
                <a:latin typeface="Bitter"/>
                <a:ea typeface="Bitter"/>
                <a:cs typeface="Bitter"/>
                <a:sym typeface="Bitter"/>
              </a:defRPr>
            </a:lvl7pPr>
            <a:lvl8pPr indent="-342900" lvl="7" marL="3657600" marR="0" rtl="0" algn="l">
              <a:lnSpc>
                <a:spcPct val="100000"/>
              </a:lnSpc>
              <a:spcBef>
                <a:spcPts val="0"/>
              </a:spcBef>
              <a:spcAft>
                <a:spcPts val="0"/>
              </a:spcAft>
              <a:buClr>
                <a:srgbClr val="434343"/>
              </a:buClr>
              <a:buSzPts val="1800"/>
              <a:buFont typeface="Bitter"/>
              <a:buChar char="○"/>
              <a:defRPr b="0" i="0" sz="1800" u="none" cap="none" strike="noStrike">
                <a:solidFill>
                  <a:srgbClr val="434343"/>
                </a:solidFill>
                <a:latin typeface="Bitter"/>
                <a:ea typeface="Bitter"/>
                <a:cs typeface="Bitter"/>
                <a:sym typeface="Bitter"/>
              </a:defRPr>
            </a:lvl8pPr>
            <a:lvl9pPr indent="-342900" lvl="8" marL="4114800" marR="0" rtl="0" algn="l">
              <a:lnSpc>
                <a:spcPct val="100000"/>
              </a:lnSpc>
              <a:spcBef>
                <a:spcPts val="0"/>
              </a:spcBef>
              <a:spcAft>
                <a:spcPts val="0"/>
              </a:spcAft>
              <a:buClr>
                <a:srgbClr val="434343"/>
              </a:buClr>
              <a:buSzPts val="1800"/>
              <a:buFont typeface="Bitter"/>
              <a:buChar char="■"/>
              <a:defRPr b="0" i="0" sz="1800" u="none" cap="none" strike="noStrike">
                <a:solidFill>
                  <a:srgbClr val="434343"/>
                </a:solidFill>
                <a:latin typeface="Bitter"/>
                <a:ea typeface="Bitter"/>
                <a:cs typeface="Bitter"/>
                <a:sym typeface="Bitter"/>
              </a:defRPr>
            </a:lvl9pPr>
          </a:lstStyle>
          <a:p/>
        </p:txBody>
      </p:sp>
      <p:sp>
        <p:nvSpPr>
          <p:cNvPr id="7" name="Google Shape;7;p81"/>
          <p:cNvSpPr txBox="1"/>
          <p:nvPr>
            <p:ph type="title"/>
          </p:nvPr>
        </p:nvSpPr>
        <p:spPr>
          <a:xfrm>
            <a:off x="1379650" y="530100"/>
            <a:ext cx="6725400" cy="7968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1pPr>
            <a:lvl2pPr lvl="1"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2pPr>
            <a:lvl3pPr lvl="2"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3pPr>
            <a:lvl4pPr lvl="3"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4pPr>
            <a:lvl5pPr lvl="4"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5pPr>
            <a:lvl6pPr lvl="5"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6pPr>
            <a:lvl7pPr lvl="6"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7pPr>
            <a:lvl8pPr lvl="7"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8pPr>
            <a:lvl9pPr lvl="8"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9pPr>
          </a:lstStyle>
          <a:p/>
        </p:txBody>
      </p:sp>
      <p:sp>
        <p:nvSpPr>
          <p:cNvPr id="8" name="Google Shape;8;p81"/>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pic>
        <p:nvPicPr>
          <p:cNvPr id="83" name="Google Shape;83;p1"/>
          <p:cNvPicPr preferRelativeResize="0"/>
          <p:nvPr/>
        </p:nvPicPr>
        <p:blipFill rotWithShape="1">
          <a:blip r:embed="rId3">
            <a:alphaModFix/>
          </a:blip>
          <a:srcRect b="0" l="0" r="0" t="0"/>
          <a:stretch/>
        </p:blipFill>
        <p:spPr>
          <a:xfrm>
            <a:off x="2000252" y="0"/>
            <a:ext cx="5143533"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21479bec283_0_160"/>
          <p:cNvSpPr txBox="1"/>
          <p:nvPr>
            <p:ph idx="1" type="body"/>
          </p:nvPr>
        </p:nvSpPr>
        <p:spPr>
          <a:xfrm>
            <a:off x="930450" y="1502275"/>
            <a:ext cx="7283100" cy="2804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lang="en" sz="6000">
                <a:solidFill>
                  <a:srgbClr val="000000"/>
                </a:solidFill>
                <a:latin typeface="Bodoni Moda ExtraBold"/>
                <a:ea typeface="Bodoni Moda ExtraBold"/>
                <a:cs typeface="Bodoni Moda ExtraBold"/>
                <a:sym typeface="Bodoni Moda ExtraBold"/>
              </a:rPr>
              <a:t>RECAP of General Assembly</a:t>
            </a:r>
            <a:endParaRPr sz="4500">
              <a:solidFill>
                <a:srgbClr val="000000"/>
              </a:solidFill>
              <a:latin typeface="Bodoni Moda"/>
              <a:ea typeface="Bodoni Moda"/>
              <a:cs typeface="Bodoni Moda"/>
              <a:sym typeface="Bodoni Mod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1479bec283_0_237"/>
          <p:cNvSpPr txBox="1"/>
          <p:nvPr/>
        </p:nvSpPr>
        <p:spPr>
          <a:xfrm>
            <a:off x="280975" y="518475"/>
            <a:ext cx="8687700" cy="40635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00000"/>
              </a:lnSpc>
              <a:spcBef>
                <a:spcPts val="0"/>
              </a:spcBef>
              <a:spcAft>
                <a:spcPts val="0"/>
              </a:spcAft>
              <a:buClr>
                <a:schemeClr val="lt1"/>
              </a:buClr>
              <a:buSzPts val="2100"/>
              <a:buFont typeface="Hind Siliguri Medium"/>
              <a:buChar char="➔"/>
            </a:pPr>
            <a:r>
              <a:rPr i="0" lang="en" sz="2100" u="none" cap="none" strike="noStrike">
                <a:solidFill>
                  <a:schemeClr val="lt1"/>
                </a:solidFill>
                <a:latin typeface="Hind Siliguri Medium"/>
                <a:ea typeface="Hind Siliguri Medium"/>
                <a:cs typeface="Hind Siliguri Medium"/>
                <a:sym typeface="Hind Siliguri Medium"/>
              </a:rPr>
              <a:t>S</a:t>
            </a:r>
            <a:r>
              <a:rPr lang="en" sz="2100">
                <a:solidFill>
                  <a:schemeClr val="lt1"/>
                </a:solidFill>
                <a:latin typeface="Hind Siliguri Medium"/>
                <a:ea typeface="Hind Siliguri Medium"/>
                <a:cs typeface="Hind Siliguri Medium"/>
                <a:sym typeface="Hind Siliguri Medium"/>
              </a:rPr>
              <a:t>SCCC’S </a:t>
            </a:r>
            <a:r>
              <a:rPr i="0" lang="en" sz="2100" u="none" cap="none" strike="noStrike">
                <a:solidFill>
                  <a:schemeClr val="lt1"/>
                </a:solidFill>
                <a:latin typeface="Hind Siliguri Medium"/>
                <a:ea typeface="Hind Siliguri Medium"/>
                <a:cs typeface="Hind Siliguri Medium"/>
                <a:sym typeface="Hind Siliguri Medium"/>
              </a:rPr>
              <a:t>27th annual GA at The Westin, Long Beach</a:t>
            </a:r>
            <a:endParaRPr i="0" sz="2100" u="none" cap="none" strike="noStrike">
              <a:solidFill>
                <a:schemeClr val="lt1"/>
              </a:solidFill>
              <a:latin typeface="Hind Siliguri Medium"/>
              <a:ea typeface="Hind Siliguri Medium"/>
              <a:cs typeface="Hind Siliguri Medium"/>
              <a:sym typeface="Hind Siliguri Medium"/>
            </a:endParaRPr>
          </a:p>
          <a:p>
            <a:pPr indent="-361950" lvl="0" marL="457200" marR="0" rtl="0" algn="l">
              <a:lnSpc>
                <a:spcPct val="100000"/>
              </a:lnSpc>
              <a:spcBef>
                <a:spcPts val="0"/>
              </a:spcBef>
              <a:spcAft>
                <a:spcPts val="0"/>
              </a:spcAft>
              <a:buClr>
                <a:schemeClr val="lt1"/>
              </a:buClr>
              <a:buSzPts val="2100"/>
              <a:buFont typeface="Hind Siliguri Medium"/>
              <a:buChar char="➔"/>
            </a:pPr>
            <a:r>
              <a:rPr lang="en" sz="2100">
                <a:solidFill>
                  <a:schemeClr val="lt1"/>
                </a:solidFill>
                <a:latin typeface="Hind Siliguri Medium"/>
                <a:ea typeface="Hind Siliguri Medium"/>
                <a:cs typeface="Hind Siliguri Medium"/>
                <a:sym typeface="Hind Siliguri Medium"/>
              </a:rPr>
              <a:t>O</a:t>
            </a:r>
            <a:r>
              <a:rPr i="0" lang="en" sz="2100" u="none" cap="none" strike="noStrike">
                <a:solidFill>
                  <a:schemeClr val="lt1"/>
                </a:solidFill>
                <a:latin typeface="Hind Siliguri Medium"/>
                <a:ea typeface="Hind Siliguri Medium"/>
                <a:cs typeface="Hind Siliguri Medium"/>
                <a:sym typeface="Hind Siliguri Medium"/>
              </a:rPr>
              <a:t>ver 600 students and advisors</a:t>
            </a:r>
            <a:endParaRPr i="0" sz="2100" u="none" cap="none" strike="noStrike">
              <a:solidFill>
                <a:schemeClr val="lt1"/>
              </a:solidFill>
              <a:latin typeface="Hind Siliguri Medium"/>
              <a:ea typeface="Hind Siliguri Medium"/>
              <a:cs typeface="Hind Siliguri Medium"/>
              <a:sym typeface="Hind Siliguri Medium"/>
            </a:endParaRPr>
          </a:p>
          <a:p>
            <a:pPr indent="-361950" lvl="0" marL="457200" marR="0" rtl="0" algn="l">
              <a:lnSpc>
                <a:spcPct val="100000"/>
              </a:lnSpc>
              <a:spcBef>
                <a:spcPts val="0"/>
              </a:spcBef>
              <a:spcAft>
                <a:spcPts val="0"/>
              </a:spcAft>
              <a:buClr>
                <a:schemeClr val="lt1"/>
              </a:buClr>
              <a:buSzPts val="2100"/>
              <a:buFont typeface="Hind Siliguri Medium"/>
              <a:buChar char="➔"/>
            </a:pPr>
            <a:r>
              <a:rPr i="0" lang="en" sz="2100" u="none" cap="none" strike="noStrike">
                <a:solidFill>
                  <a:schemeClr val="lt1"/>
                </a:solidFill>
                <a:latin typeface="Hind Siliguri Medium"/>
                <a:ea typeface="Hind Siliguri Medium"/>
                <a:cs typeface="Hind Siliguri Medium"/>
                <a:sym typeface="Hind Siliguri Medium"/>
              </a:rPr>
              <a:t>Over 30 candidates ran for the five open positions </a:t>
            </a:r>
            <a:endParaRPr i="0" sz="2100" u="none" cap="none" strike="noStrike">
              <a:solidFill>
                <a:schemeClr val="lt1"/>
              </a:solidFill>
              <a:latin typeface="Hind Siliguri Medium"/>
              <a:ea typeface="Hind Siliguri Medium"/>
              <a:cs typeface="Hind Siliguri Medium"/>
              <a:sym typeface="Hind Siliguri Medium"/>
            </a:endParaRPr>
          </a:p>
          <a:p>
            <a:pPr indent="-361950" lvl="0" marL="457200" marR="0" rtl="0" algn="l">
              <a:lnSpc>
                <a:spcPct val="100000"/>
              </a:lnSpc>
              <a:spcBef>
                <a:spcPts val="0"/>
              </a:spcBef>
              <a:spcAft>
                <a:spcPts val="0"/>
              </a:spcAft>
              <a:buClr>
                <a:schemeClr val="lt1"/>
              </a:buClr>
              <a:buSzPts val="2100"/>
              <a:buFont typeface="Hind Siliguri Medium"/>
              <a:buChar char="➔"/>
            </a:pPr>
            <a:r>
              <a:rPr i="0" lang="en" sz="2100" u="none" cap="none" strike="noStrike">
                <a:solidFill>
                  <a:schemeClr val="lt1"/>
                </a:solidFill>
                <a:latin typeface="Hind Siliguri Medium"/>
                <a:ea typeface="Hind Siliguri Medium"/>
                <a:cs typeface="Hind Siliguri Medium"/>
                <a:sym typeface="Hind Siliguri Medium"/>
              </a:rPr>
              <a:t>During the event students strengthened their leadership skills by attending workshops focused on: </a:t>
            </a:r>
            <a:endParaRPr i="0" sz="2100" u="none" cap="none" strike="noStrike">
              <a:solidFill>
                <a:schemeClr val="lt1"/>
              </a:solidFill>
              <a:latin typeface="Hind Siliguri Medium"/>
              <a:ea typeface="Hind Siliguri Medium"/>
              <a:cs typeface="Hind Siliguri Medium"/>
              <a:sym typeface="Hind Siliguri Medium"/>
            </a:endParaRPr>
          </a:p>
          <a:p>
            <a:pPr indent="-361950" lvl="0" marL="914400" marR="0" rtl="0" algn="l">
              <a:lnSpc>
                <a:spcPct val="100000"/>
              </a:lnSpc>
              <a:spcBef>
                <a:spcPts val="0"/>
              </a:spcBef>
              <a:spcAft>
                <a:spcPts val="0"/>
              </a:spcAft>
              <a:buClr>
                <a:schemeClr val="lt1"/>
              </a:buClr>
              <a:buSzPts val="2100"/>
              <a:buFont typeface="Hind Siliguri Medium"/>
              <a:buChar char="●"/>
            </a:pPr>
            <a:r>
              <a:rPr i="0" lang="en" sz="2100" u="none" cap="none" strike="noStrike">
                <a:solidFill>
                  <a:schemeClr val="lt1"/>
                </a:solidFill>
                <a:latin typeface="Hind Siliguri Medium"/>
                <a:ea typeface="Hind Siliguri Medium"/>
                <a:cs typeface="Hind Siliguri Medium"/>
                <a:sym typeface="Hind Siliguri Medium"/>
              </a:rPr>
              <a:t>Brown Act compliance </a:t>
            </a:r>
            <a:endParaRPr i="0" sz="2100" u="none" cap="none" strike="noStrike">
              <a:solidFill>
                <a:schemeClr val="lt1"/>
              </a:solidFill>
              <a:latin typeface="Hind Siliguri Medium"/>
              <a:ea typeface="Hind Siliguri Medium"/>
              <a:cs typeface="Hind Siliguri Medium"/>
              <a:sym typeface="Hind Siliguri Medium"/>
            </a:endParaRPr>
          </a:p>
          <a:p>
            <a:pPr indent="-361950" lvl="0" marL="914400" marR="0" rtl="0" algn="l">
              <a:lnSpc>
                <a:spcPct val="100000"/>
              </a:lnSpc>
              <a:spcBef>
                <a:spcPts val="0"/>
              </a:spcBef>
              <a:spcAft>
                <a:spcPts val="0"/>
              </a:spcAft>
              <a:buClr>
                <a:schemeClr val="lt1"/>
              </a:buClr>
              <a:buSzPts val="2100"/>
              <a:buFont typeface="Hind Siliguri Medium"/>
              <a:buChar char="●"/>
            </a:pPr>
            <a:r>
              <a:rPr i="0" lang="en" sz="2100" u="none" cap="none" strike="noStrike">
                <a:solidFill>
                  <a:schemeClr val="lt1"/>
                </a:solidFill>
                <a:latin typeface="Hind Siliguri Medium"/>
                <a:ea typeface="Hind Siliguri Medium"/>
                <a:cs typeface="Hind Siliguri Medium"/>
                <a:sym typeface="Hind Siliguri Medium"/>
              </a:rPr>
              <a:t>Budget and Legislative advocacy </a:t>
            </a:r>
            <a:endParaRPr i="0" sz="2100" u="none" cap="none" strike="noStrike">
              <a:solidFill>
                <a:schemeClr val="lt1"/>
              </a:solidFill>
              <a:latin typeface="Hind Siliguri Medium"/>
              <a:ea typeface="Hind Siliguri Medium"/>
              <a:cs typeface="Hind Siliguri Medium"/>
              <a:sym typeface="Hind Siliguri Medium"/>
            </a:endParaRPr>
          </a:p>
          <a:p>
            <a:pPr indent="-361950" lvl="0" marL="914400" marR="0" rtl="0" algn="l">
              <a:lnSpc>
                <a:spcPct val="100000"/>
              </a:lnSpc>
              <a:spcBef>
                <a:spcPts val="0"/>
              </a:spcBef>
              <a:spcAft>
                <a:spcPts val="0"/>
              </a:spcAft>
              <a:buClr>
                <a:schemeClr val="lt1"/>
              </a:buClr>
              <a:buSzPts val="2100"/>
              <a:buFont typeface="Hind Siliguri Medium"/>
              <a:buChar char="●"/>
            </a:pPr>
            <a:r>
              <a:rPr i="0" lang="en" sz="2100" u="none" cap="none" strike="noStrike">
                <a:solidFill>
                  <a:schemeClr val="lt1"/>
                </a:solidFill>
                <a:latin typeface="Hind Siliguri Medium"/>
                <a:ea typeface="Hind Siliguri Medium"/>
                <a:cs typeface="Hind Siliguri Medium"/>
                <a:sym typeface="Hind Siliguri Medium"/>
              </a:rPr>
              <a:t>Transfer process </a:t>
            </a:r>
            <a:endParaRPr i="0" sz="2100" u="none" cap="none" strike="noStrike">
              <a:solidFill>
                <a:schemeClr val="lt1"/>
              </a:solidFill>
              <a:latin typeface="Hind Siliguri Medium"/>
              <a:ea typeface="Hind Siliguri Medium"/>
              <a:cs typeface="Hind Siliguri Medium"/>
              <a:sym typeface="Hind Siliguri Medium"/>
            </a:endParaRPr>
          </a:p>
          <a:p>
            <a:pPr indent="-361950" lvl="0" marL="914400" marR="0" rtl="0" algn="l">
              <a:lnSpc>
                <a:spcPct val="100000"/>
              </a:lnSpc>
              <a:spcBef>
                <a:spcPts val="0"/>
              </a:spcBef>
              <a:spcAft>
                <a:spcPts val="0"/>
              </a:spcAft>
              <a:buClr>
                <a:schemeClr val="lt1"/>
              </a:buClr>
              <a:buSzPts val="2100"/>
              <a:buFont typeface="Hind Siliguri Medium"/>
              <a:buChar char="●"/>
            </a:pPr>
            <a:r>
              <a:rPr i="0" lang="en" sz="2100" u="none" cap="none" strike="noStrike">
                <a:solidFill>
                  <a:schemeClr val="lt1"/>
                </a:solidFill>
                <a:latin typeface="Hind Siliguri Medium"/>
                <a:ea typeface="Hind Siliguri Medium"/>
                <a:cs typeface="Hind Siliguri Medium"/>
                <a:sym typeface="Hind Siliguri Medium"/>
              </a:rPr>
              <a:t>Shared Governance </a:t>
            </a:r>
            <a:endParaRPr i="0" sz="2100" u="none" cap="none" strike="noStrike">
              <a:solidFill>
                <a:schemeClr val="lt1"/>
              </a:solidFill>
              <a:latin typeface="Hind Siliguri Medium"/>
              <a:ea typeface="Hind Siliguri Medium"/>
              <a:cs typeface="Hind Siliguri Medium"/>
              <a:sym typeface="Hind Siliguri Medium"/>
            </a:endParaRPr>
          </a:p>
          <a:p>
            <a:pPr indent="-361950" lvl="0" marL="914400" marR="0" rtl="0" algn="l">
              <a:lnSpc>
                <a:spcPct val="100000"/>
              </a:lnSpc>
              <a:spcBef>
                <a:spcPts val="0"/>
              </a:spcBef>
              <a:spcAft>
                <a:spcPts val="0"/>
              </a:spcAft>
              <a:buClr>
                <a:schemeClr val="lt1"/>
              </a:buClr>
              <a:buSzPts val="2100"/>
              <a:buFont typeface="Hind Siliguri Medium"/>
              <a:buChar char="●"/>
            </a:pPr>
            <a:r>
              <a:rPr i="0" lang="en" sz="2100" u="none" cap="none" strike="noStrike">
                <a:solidFill>
                  <a:schemeClr val="lt1"/>
                </a:solidFill>
                <a:latin typeface="Hind Siliguri Medium"/>
                <a:ea typeface="Hind Siliguri Medium"/>
                <a:cs typeface="Hind Siliguri Medium"/>
                <a:sym typeface="Hind Siliguri Medium"/>
              </a:rPr>
              <a:t>Mobilizing the student voice </a:t>
            </a:r>
            <a:endParaRPr i="0" sz="2100" u="none" cap="none" strike="noStrike">
              <a:solidFill>
                <a:schemeClr val="lt1"/>
              </a:solidFill>
              <a:latin typeface="Hind Siliguri Medium"/>
              <a:ea typeface="Hind Siliguri Medium"/>
              <a:cs typeface="Hind Siliguri Medium"/>
              <a:sym typeface="Hind Siliguri Medium"/>
            </a:endParaRPr>
          </a:p>
          <a:p>
            <a:pPr indent="-361950" lvl="0" marL="457200" marR="0" rtl="0" algn="l">
              <a:lnSpc>
                <a:spcPct val="100000"/>
              </a:lnSpc>
              <a:spcBef>
                <a:spcPts val="0"/>
              </a:spcBef>
              <a:spcAft>
                <a:spcPts val="0"/>
              </a:spcAft>
              <a:buClr>
                <a:schemeClr val="lt1"/>
              </a:buClr>
              <a:buSzPts val="2100"/>
              <a:buFont typeface="Hind Siliguri Medium"/>
              <a:buChar char="➔"/>
            </a:pPr>
            <a:r>
              <a:rPr i="0" lang="en" sz="2100" u="none" cap="none" strike="noStrike">
                <a:solidFill>
                  <a:schemeClr val="lt1"/>
                </a:solidFill>
                <a:latin typeface="Hind Siliguri Medium"/>
                <a:ea typeface="Hind Siliguri Medium"/>
                <a:cs typeface="Hind Siliguri Medium"/>
                <a:sym typeface="Hind Siliguri Medium"/>
              </a:rPr>
              <a:t>Over 25 resolutions were passed relating the issues of accessibility, student resources, basic needs, diversity, inclusion, and much more! </a:t>
            </a:r>
            <a:endParaRPr i="0" sz="2100" u="none" cap="none" strike="noStrike">
              <a:solidFill>
                <a:schemeClr val="lt1"/>
              </a:solidFill>
              <a:latin typeface="Hind Siliguri Medium"/>
              <a:ea typeface="Hind Siliguri Medium"/>
              <a:cs typeface="Hind Siliguri Medium"/>
              <a:sym typeface="Hind Siliguri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2c07e0e254_0_25"/>
          <p:cNvSpPr txBox="1"/>
          <p:nvPr>
            <p:ph idx="1" type="body"/>
          </p:nvPr>
        </p:nvSpPr>
        <p:spPr>
          <a:xfrm>
            <a:off x="1209300" y="1815450"/>
            <a:ext cx="6725400" cy="15126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6000">
                <a:solidFill>
                  <a:srgbClr val="000000"/>
                </a:solidFill>
                <a:latin typeface="Bodoni Moda"/>
                <a:ea typeface="Bodoni Moda"/>
                <a:cs typeface="Bodoni Moda"/>
                <a:sym typeface="Bodoni Moda"/>
              </a:rPr>
              <a:t>Workshops</a:t>
            </a:r>
            <a:endParaRPr b="1" sz="6000">
              <a:solidFill>
                <a:srgbClr val="000000"/>
              </a:solidFill>
              <a:latin typeface="Bodoni Moda"/>
              <a:ea typeface="Bodoni Moda"/>
              <a:cs typeface="Bodoni Moda"/>
              <a:sym typeface="Bodoni Mod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1479bec283_0_314"/>
          <p:cNvSpPr txBox="1"/>
          <p:nvPr>
            <p:ph type="title"/>
          </p:nvPr>
        </p:nvSpPr>
        <p:spPr>
          <a:xfrm>
            <a:off x="1379650" y="530100"/>
            <a:ext cx="6725400" cy="796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lang="en">
                <a:solidFill>
                  <a:srgbClr val="000000"/>
                </a:solidFill>
                <a:latin typeface="Hind Siliguri"/>
                <a:ea typeface="Hind Siliguri"/>
                <a:cs typeface="Hind Siliguri"/>
                <a:sym typeface="Hind Siliguri"/>
              </a:rPr>
              <a:t>Charting Our Course: A Preview of the SSCCC’s Three-year Strategic Plan</a:t>
            </a:r>
            <a:endParaRPr b="1">
              <a:solidFill>
                <a:srgbClr val="000000"/>
              </a:solidFill>
              <a:latin typeface="Hind Siliguri"/>
              <a:ea typeface="Hind Siliguri"/>
              <a:cs typeface="Hind Siliguri"/>
              <a:sym typeface="Hind Siliguri"/>
            </a:endParaRPr>
          </a:p>
        </p:txBody>
      </p:sp>
      <p:sp>
        <p:nvSpPr>
          <p:cNvPr id="159" name="Google Shape;159;g21479bec283_0_314"/>
          <p:cNvSpPr txBox="1"/>
          <p:nvPr>
            <p:ph idx="1" type="body"/>
          </p:nvPr>
        </p:nvSpPr>
        <p:spPr>
          <a:xfrm>
            <a:off x="1379650" y="1502274"/>
            <a:ext cx="6725400" cy="2804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Font typeface="Hind Siliguri"/>
              <a:buChar char="■"/>
            </a:pPr>
            <a:r>
              <a:rPr lang="en">
                <a:latin typeface="Hind Siliguri"/>
                <a:ea typeface="Hind Siliguri"/>
                <a:cs typeface="Hind Siliguri"/>
                <a:sym typeface="Hind Siliguri"/>
              </a:rPr>
              <a:t>Informative workshop understanding the process and benefits of strategic planning</a:t>
            </a:r>
            <a:endParaRPr>
              <a:latin typeface="Hind Siliguri"/>
              <a:ea typeface="Hind Siliguri"/>
              <a:cs typeface="Hind Siliguri"/>
              <a:sym typeface="Hind Siliguri"/>
            </a:endParaRPr>
          </a:p>
          <a:p>
            <a:pPr indent="-355600" lvl="0" marL="457200" rtl="0" algn="l">
              <a:lnSpc>
                <a:spcPct val="100000"/>
              </a:lnSpc>
              <a:spcBef>
                <a:spcPts val="0"/>
              </a:spcBef>
              <a:spcAft>
                <a:spcPts val="0"/>
              </a:spcAft>
              <a:buSzPts val="2000"/>
              <a:buFont typeface="Hind Siliguri"/>
              <a:buChar char="■"/>
            </a:pPr>
            <a:r>
              <a:rPr lang="en">
                <a:latin typeface="Hind Siliguri"/>
                <a:ea typeface="Hind Siliguri"/>
                <a:cs typeface="Hind Siliguri"/>
                <a:sym typeface="Hind Siliguri"/>
              </a:rPr>
              <a:t>How key stakeholders contributed to the plan</a:t>
            </a:r>
            <a:endParaRPr>
              <a:latin typeface="Hind Siliguri"/>
              <a:ea typeface="Hind Siliguri"/>
              <a:cs typeface="Hind Siliguri"/>
              <a:sym typeface="Hind Siliguri"/>
            </a:endParaRPr>
          </a:p>
          <a:p>
            <a:pPr indent="-355600" lvl="0" marL="457200" rtl="0" algn="l">
              <a:lnSpc>
                <a:spcPct val="100000"/>
              </a:lnSpc>
              <a:spcBef>
                <a:spcPts val="0"/>
              </a:spcBef>
              <a:spcAft>
                <a:spcPts val="0"/>
              </a:spcAft>
              <a:buSzPts val="2000"/>
              <a:buFont typeface="Hind Siliguri"/>
              <a:buChar char="■"/>
            </a:pPr>
            <a:r>
              <a:rPr lang="en">
                <a:latin typeface="Hind Siliguri"/>
                <a:ea typeface="Hind Siliguri"/>
                <a:cs typeface="Hind Siliguri"/>
                <a:sym typeface="Hind Siliguri"/>
              </a:rPr>
              <a:t>Gain insight into strategic priorities, goals and objectives for the next three years.</a:t>
            </a:r>
            <a:endParaRPr>
              <a:latin typeface="Hind Siliguri"/>
              <a:ea typeface="Hind Siliguri"/>
              <a:cs typeface="Hind Siliguri"/>
              <a:sym typeface="Hind Siliguri"/>
            </a:endParaRPr>
          </a:p>
          <a:p>
            <a:pPr indent="0" lvl="0" marL="0" rtl="0" algn="l">
              <a:lnSpc>
                <a:spcPct val="100000"/>
              </a:lnSpc>
              <a:spcBef>
                <a:spcPts val="600"/>
              </a:spcBef>
              <a:spcAft>
                <a:spcPts val="0"/>
              </a:spcAft>
              <a:buSzPts val="2000"/>
              <a:buNone/>
            </a:pPr>
            <a:r>
              <a:t/>
            </a:r>
            <a:endParaRPr/>
          </a:p>
          <a:p>
            <a:pPr indent="0" lvl="0" marL="0" rtl="0" algn="l">
              <a:lnSpc>
                <a:spcPct val="100000"/>
              </a:lnSpc>
              <a:spcBef>
                <a:spcPts val="600"/>
              </a:spcBef>
              <a:spcAft>
                <a:spcPts val="0"/>
              </a:spcAft>
              <a:buSzPts val="2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1479bec283_0_392"/>
          <p:cNvSpPr txBox="1"/>
          <p:nvPr/>
        </p:nvSpPr>
        <p:spPr>
          <a:xfrm>
            <a:off x="321450" y="232600"/>
            <a:ext cx="85011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lang="en" sz="3400">
                <a:latin typeface="Hind Siliguri"/>
                <a:ea typeface="Hind Siliguri"/>
                <a:cs typeface="Hind Siliguri"/>
                <a:sym typeface="Hind Siliguri"/>
              </a:rPr>
              <a:t>Navigating CA State Budget</a:t>
            </a:r>
            <a:endParaRPr b="1" i="0" sz="3400" u="none" cap="none" strike="noStrike">
              <a:solidFill>
                <a:srgbClr val="000000"/>
              </a:solidFill>
              <a:latin typeface="Hind Siliguri"/>
              <a:ea typeface="Hind Siliguri"/>
              <a:cs typeface="Hind Siliguri"/>
              <a:sym typeface="Hind Siliguri"/>
            </a:endParaRPr>
          </a:p>
        </p:txBody>
      </p:sp>
      <p:sp>
        <p:nvSpPr>
          <p:cNvPr id="165" name="Google Shape;165;g21479bec283_0_392"/>
          <p:cNvSpPr txBox="1"/>
          <p:nvPr/>
        </p:nvSpPr>
        <p:spPr>
          <a:xfrm>
            <a:off x="606300" y="994925"/>
            <a:ext cx="7931400" cy="25398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15000"/>
              </a:lnSpc>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California has the 5th largest budget in the world</a:t>
            </a:r>
            <a:endParaRPr sz="1500">
              <a:solidFill>
                <a:schemeClr val="lt1"/>
              </a:solidFill>
              <a:latin typeface="Hind Siliguri"/>
              <a:ea typeface="Hind Siliguri"/>
              <a:cs typeface="Hind Siliguri"/>
              <a:sym typeface="Hind Siliguri"/>
            </a:endParaRPr>
          </a:p>
          <a:p>
            <a:pPr indent="-323850" lvl="0" marL="457200" marR="0" rtl="0" algn="l">
              <a:lnSpc>
                <a:spcPct val="115000"/>
              </a:lnSpc>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CCC system is funded by Proposition 98</a:t>
            </a:r>
            <a:endParaRPr sz="1500">
              <a:solidFill>
                <a:schemeClr val="lt1"/>
              </a:solidFill>
              <a:latin typeface="Hind Siliguri"/>
              <a:ea typeface="Hind Siliguri"/>
              <a:cs typeface="Hind Siliguri"/>
              <a:sym typeface="Hind Siliguri"/>
            </a:endParaRPr>
          </a:p>
          <a:p>
            <a:pPr indent="-323850" lvl="1" marL="914400" marR="0" rtl="0" algn="l">
              <a:lnSpc>
                <a:spcPct val="115000"/>
              </a:lnSpc>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48% of state funding must go to K-14 education </a:t>
            </a:r>
            <a:endParaRPr sz="1500">
              <a:solidFill>
                <a:schemeClr val="lt1"/>
              </a:solidFill>
              <a:latin typeface="Hind Siliguri"/>
              <a:ea typeface="Hind Siliguri"/>
              <a:cs typeface="Hind Siliguri"/>
              <a:sym typeface="Hind Siliguri"/>
            </a:endParaRPr>
          </a:p>
          <a:p>
            <a:pPr indent="-323850" lvl="1" marL="914400" marR="0" rtl="0" algn="l">
              <a:lnSpc>
                <a:spcPct val="115000"/>
              </a:lnSpc>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11% goes to CCCs</a:t>
            </a:r>
            <a:endParaRPr sz="1500">
              <a:solidFill>
                <a:schemeClr val="lt1"/>
              </a:solidFill>
              <a:latin typeface="Hind Siliguri"/>
              <a:ea typeface="Hind Siliguri"/>
              <a:cs typeface="Hind Siliguri"/>
              <a:sym typeface="Hind Siliguri"/>
            </a:endParaRPr>
          </a:p>
          <a:p>
            <a:pPr indent="0" lvl="0" marL="914400" marR="0" rtl="0" algn="l">
              <a:lnSpc>
                <a:spcPct val="115000"/>
              </a:lnSpc>
              <a:spcBef>
                <a:spcPts val="0"/>
              </a:spcBef>
              <a:spcAft>
                <a:spcPts val="0"/>
              </a:spcAft>
              <a:buNone/>
            </a:pPr>
            <a:r>
              <a:t/>
            </a:r>
            <a:endParaRPr sz="1500">
              <a:solidFill>
                <a:schemeClr val="lt1"/>
              </a:solidFill>
              <a:latin typeface="Hind Siliguri"/>
              <a:ea typeface="Hind Siliguri"/>
              <a:cs typeface="Hind Siliguri"/>
              <a:sym typeface="Hind Siliguri"/>
            </a:endParaRPr>
          </a:p>
          <a:p>
            <a:pPr indent="-323850" lvl="0" marL="457200" marR="0" rtl="0" algn="l">
              <a:lnSpc>
                <a:spcPct val="115000"/>
              </a:lnSpc>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Anticipating $10 - $17 billion in drops for 23-24</a:t>
            </a:r>
            <a:endParaRPr sz="1500">
              <a:solidFill>
                <a:schemeClr val="lt1"/>
              </a:solidFill>
              <a:latin typeface="Hind Siliguri"/>
              <a:ea typeface="Hind Siliguri"/>
              <a:cs typeface="Hind Siliguri"/>
              <a:sym typeface="Hind Siliguri"/>
            </a:endParaRPr>
          </a:p>
          <a:p>
            <a:pPr indent="-323850" lvl="1" marL="914400" marR="0" rtl="0" algn="l">
              <a:lnSpc>
                <a:spcPct val="115000"/>
              </a:lnSpc>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Advocacy must be more particular</a:t>
            </a:r>
            <a:endParaRPr sz="1500">
              <a:solidFill>
                <a:schemeClr val="lt1"/>
              </a:solidFill>
              <a:latin typeface="Hind Siliguri"/>
              <a:ea typeface="Hind Siliguri"/>
              <a:cs typeface="Hind Siliguri"/>
              <a:sym typeface="Hind Siliguri"/>
            </a:endParaRPr>
          </a:p>
          <a:p>
            <a:pPr indent="0" lvl="0" marL="0" marR="0" rtl="0" algn="l">
              <a:lnSpc>
                <a:spcPct val="115000"/>
              </a:lnSpc>
              <a:spcBef>
                <a:spcPts val="0"/>
              </a:spcBef>
              <a:spcAft>
                <a:spcPts val="0"/>
              </a:spcAft>
              <a:buNone/>
            </a:pPr>
            <a:r>
              <a:t/>
            </a:r>
            <a:endParaRPr sz="1500">
              <a:solidFill>
                <a:schemeClr val="lt1"/>
              </a:solidFill>
              <a:latin typeface="Hind Siliguri"/>
              <a:ea typeface="Hind Siliguri"/>
              <a:cs typeface="Hind Siliguri"/>
              <a:sym typeface="Hind Siliguri"/>
            </a:endParaRPr>
          </a:p>
          <a:p>
            <a:pPr indent="0" lvl="0" marL="0" marR="0" rtl="0" algn="l">
              <a:lnSpc>
                <a:spcPct val="115000"/>
              </a:lnSpc>
              <a:spcBef>
                <a:spcPts val="0"/>
              </a:spcBef>
              <a:spcAft>
                <a:spcPts val="0"/>
              </a:spcAft>
              <a:buNone/>
            </a:pPr>
            <a:r>
              <a:t/>
            </a:r>
            <a:endParaRPr sz="1500">
              <a:solidFill>
                <a:schemeClr val="lt1"/>
              </a:solidFill>
              <a:latin typeface="Hind Siliguri"/>
              <a:ea typeface="Hind Siliguri"/>
              <a:cs typeface="Hind Siliguri"/>
              <a:sym typeface="Hind Siliguri"/>
            </a:endParaRPr>
          </a:p>
        </p:txBody>
      </p:sp>
      <p:sp>
        <p:nvSpPr>
          <p:cNvPr id="166" name="Google Shape;166;g21479bec283_0_392"/>
          <p:cNvSpPr txBox="1"/>
          <p:nvPr/>
        </p:nvSpPr>
        <p:spPr>
          <a:xfrm>
            <a:off x="927775" y="3062550"/>
            <a:ext cx="33822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lang="en" sz="1500">
                <a:solidFill>
                  <a:schemeClr val="lt1"/>
                </a:solidFill>
                <a:latin typeface="Hind Siliguri"/>
                <a:ea typeface="Hind Siliguri"/>
                <a:cs typeface="Hind Siliguri"/>
                <a:sym typeface="Hind Siliguri"/>
              </a:rPr>
              <a:t>State Budget Process:</a:t>
            </a:r>
            <a:endParaRPr b="1" i="0" sz="1500" u="none" cap="none" strike="noStrike">
              <a:solidFill>
                <a:schemeClr val="lt1"/>
              </a:solidFill>
              <a:latin typeface="Hind Siliguri"/>
              <a:ea typeface="Hind Siliguri"/>
              <a:cs typeface="Hind Siliguri"/>
              <a:sym typeface="Hind Siliguri"/>
            </a:endParaRPr>
          </a:p>
          <a:p>
            <a:pPr indent="-323850" lvl="0" marL="457200" marR="0" rtl="0" algn="l">
              <a:lnSpc>
                <a:spcPct val="100000"/>
              </a:lnSpc>
              <a:spcBef>
                <a:spcPts val="0"/>
              </a:spcBef>
              <a:spcAft>
                <a:spcPts val="0"/>
              </a:spcAft>
              <a:buClr>
                <a:schemeClr val="lt1"/>
              </a:buClr>
              <a:buSzPts val="1500"/>
              <a:buFont typeface="Hind Siliguri"/>
              <a:buAutoNum type="arabicPeriod"/>
            </a:pPr>
            <a:r>
              <a:rPr b="1" lang="en" sz="1500">
                <a:solidFill>
                  <a:schemeClr val="lt1"/>
                </a:solidFill>
                <a:latin typeface="Hind Siliguri"/>
                <a:ea typeface="Hind Siliguri"/>
                <a:cs typeface="Hind Siliguri"/>
                <a:sym typeface="Hind Siliguri"/>
              </a:rPr>
              <a:t>Governor’s Budget</a:t>
            </a:r>
            <a:r>
              <a:rPr b="1" i="0" lang="en" sz="1500" u="none" cap="none" strike="noStrike">
                <a:solidFill>
                  <a:schemeClr val="lt1"/>
                </a:solidFill>
                <a:latin typeface="Hind Siliguri"/>
                <a:ea typeface="Hind Siliguri"/>
                <a:cs typeface="Hind Siliguri"/>
                <a:sym typeface="Hind Siliguri"/>
              </a:rPr>
              <a:t>                               </a:t>
            </a:r>
            <a:endParaRPr b="1" i="0" sz="1500" u="none" cap="none" strike="noStrike">
              <a:solidFill>
                <a:schemeClr val="lt1"/>
              </a:solidFill>
              <a:latin typeface="Hind Siliguri"/>
              <a:ea typeface="Hind Siliguri"/>
              <a:cs typeface="Hind Siliguri"/>
              <a:sym typeface="Hind Siliguri"/>
            </a:endParaRPr>
          </a:p>
          <a:p>
            <a:pPr indent="-323850" lvl="0" marL="457200" marR="0" rtl="0" algn="l">
              <a:lnSpc>
                <a:spcPct val="100000"/>
              </a:lnSpc>
              <a:spcBef>
                <a:spcPts val="0"/>
              </a:spcBef>
              <a:spcAft>
                <a:spcPts val="0"/>
              </a:spcAft>
              <a:buClr>
                <a:schemeClr val="lt1"/>
              </a:buClr>
              <a:buSzPts val="1500"/>
              <a:buFont typeface="Hind Siliguri"/>
              <a:buAutoNum type="arabicPeriod"/>
            </a:pPr>
            <a:r>
              <a:rPr b="1" lang="en" sz="1500">
                <a:solidFill>
                  <a:schemeClr val="lt1"/>
                </a:solidFill>
                <a:latin typeface="Hind Siliguri"/>
                <a:ea typeface="Hind Siliguri"/>
                <a:cs typeface="Hind Siliguri"/>
                <a:sym typeface="Hind Siliguri"/>
              </a:rPr>
              <a:t>Analyst’s Office</a:t>
            </a:r>
            <a:endParaRPr b="1" i="0" sz="1500" u="none" cap="none" strike="noStrike">
              <a:solidFill>
                <a:schemeClr val="lt1"/>
              </a:solidFill>
              <a:latin typeface="Hind Siliguri"/>
              <a:ea typeface="Hind Siliguri"/>
              <a:cs typeface="Hind Siliguri"/>
              <a:sym typeface="Hind Siliguri"/>
            </a:endParaRPr>
          </a:p>
          <a:p>
            <a:pPr indent="-323850" lvl="0" marL="457200" marR="0" rtl="0" algn="l">
              <a:lnSpc>
                <a:spcPct val="100000"/>
              </a:lnSpc>
              <a:spcBef>
                <a:spcPts val="0"/>
              </a:spcBef>
              <a:spcAft>
                <a:spcPts val="0"/>
              </a:spcAft>
              <a:buClr>
                <a:schemeClr val="lt1"/>
              </a:buClr>
              <a:buSzPts val="1500"/>
              <a:buFont typeface="Hind Siliguri"/>
              <a:buAutoNum type="arabicPeriod"/>
            </a:pPr>
            <a:r>
              <a:rPr b="1" lang="en" sz="1500">
                <a:solidFill>
                  <a:schemeClr val="lt1"/>
                </a:solidFill>
                <a:latin typeface="Hind Siliguri"/>
                <a:ea typeface="Hind Siliguri"/>
                <a:cs typeface="Hind Siliguri"/>
                <a:sym typeface="Hind Siliguri"/>
              </a:rPr>
              <a:t>★ </a:t>
            </a:r>
            <a:r>
              <a:rPr b="1" lang="en" sz="1500">
                <a:solidFill>
                  <a:schemeClr val="lt1"/>
                </a:solidFill>
                <a:latin typeface="Hind Siliguri"/>
                <a:ea typeface="Hind Siliguri"/>
                <a:cs typeface="Hind Siliguri"/>
                <a:sym typeface="Hind Siliguri"/>
              </a:rPr>
              <a:t>Budget Subcommittee Hearings</a:t>
            </a:r>
            <a:endParaRPr b="1" i="0" sz="1500" u="none" cap="none" strike="noStrike">
              <a:solidFill>
                <a:schemeClr val="lt1"/>
              </a:solidFill>
              <a:latin typeface="Hind Siliguri"/>
              <a:ea typeface="Hind Siliguri"/>
              <a:cs typeface="Hind Siliguri"/>
              <a:sym typeface="Hind Siliguri"/>
            </a:endParaRPr>
          </a:p>
          <a:p>
            <a:pPr indent="-323850" lvl="0" marL="457200" marR="0" rtl="0" algn="l">
              <a:lnSpc>
                <a:spcPct val="100000"/>
              </a:lnSpc>
              <a:spcBef>
                <a:spcPts val="0"/>
              </a:spcBef>
              <a:spcAft>
                <a:spcPts val="0"/>
              </a:spcAft>
              <a:buClr>
                <a:schemeClr val="lt1"/>
              </a:buClr>
              <a:buSzPts val="1500"/>
              <a:buFont typeface="Hind Siliguri"/>
              <a:buAutoNum type="arabicPeriod"/>
            </a:pPr>
            <a:r>
              <a:rPr b="1" lang="en" sz="1500">
                <a:solidFill>
                  <a:schemeClr val="lt1"/>
                </a:solidFill>
                <a:latin typeface="Hind Siliguri"/>
                <a:ea typeface="Hind Siliguri"/>
                <a:cs typeface="Hind Siliguri"/>
                <a:sym typeface="Hind Siliguri"/>
              </a:rPr>
              <a:t>May Revise</a:t>
            </a:r>
            <a:endParaRPr b="1" sz="1500">
              <a:solidFill>
                <a:schemeClr val="lt1"/>
              </a:solidFill>
              <a:latin typeface="Hind Siliguri"/>
              <a:ea typeface="Hind Siliguri"/>
              <a:cs typeface="Hind Siliguri"/>
              <a:sym typeface="Hind Siliguri"/>
            </a:endParaRPr>
          </a:p>
        </p:txBody>
      </p:sp>
      <p:sp>
        <p:nvSpPr>
          <p:cNvPr id="167" name="Google Shape;167;g21479bec283_0_392"/>
          <p:cNvSpPr txBox="1"/>
          <p:nvPr/>
        </p:nvSpPr>
        <p:spPr>
          <a:xfrm>
            <a:off x="4682525" y="3305450"/>
            <a:ext cx="27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Hind Siliguri"/>
                <a:ea typeface="Hind Siliguri"/>
                <a:cs typeface="Hind Siliguri"/>
                <a:sym typeface="Hind Siliguri"/>
              </a:rPr>
              <a:t>5. </a:t>
            </a:r>
            <a:r>
              <a:rPr b="1" lang="en" sz="1500">
                <a:solidFill>
                  <a:schemeClr val="lt1"/>
                </a:solidFill>
                <a:latin typeface="Hind Siliguri"/>
                <a:ea typeface="Hind Siliguri"/>
                <a:cs typeface="Hind Siliguri"/>
                <a:sym typeface="Hind Siliguri"/>
              </a:rPr>
              <a:t>★ </a:t>
            </a:r>
            <a:r>
              <a:rPr b="1" lang="en" sz="1500">
                <a:solidFill>
                  <a:schemeClr val="lt1"/>
                </a:solidFill>
                <a:latin typeface="Hind Siliguri"/>
                <a:ea typeface="Hind Siliguri"/>
                <a:cs typeface="Hind Siliguri"/>
                <a:sym typeface="Hind Siliguri"/>
              </a:rPr>
              <a:t>Full Committee Hearings</a:t>
            </a:r>
            <a:endParaRPr b="1" sz="1500">
              <a:solidFill>
                <a:schemeClr val="lt1"/>
              </a:solidFill>
              <a:latin typeface="Hind Siliguri"/>
              <a:ea typeface="Hind Siliguri"/>
              <a:cs typeface="Hind Siliguri"/>
              <a:sym typeface="Hind Siliguri"/>
            </a:endParaRPr>
          </a:p>
          <a:p>
            <a:pPr indent="0" lvl="0" marL="0" marR="0" rtl="0" algn="l">
              <a:lnSpc>
                <a:spcPct val="100000"/>
              </a:lnSpc>
              <a:spcBef>
                <a:spcPts val="0"/>
              </a:spcBef>
              <a:spcAft>
                <a:spcPts val="0"/>
              </a:spcAft>
              <a:buClr>
                <a:srgbClr val="000000"/>
              </a:buClr>
              <a:buSzPts val="1500"/>
              <a:buFont typeface="Arial"/>
              <a:buNone/>
            </a:pPr>
            <a:r>
              <a:rPr b="1" lang="en" sz="1500">
                <a:solidFill>
                  <a:schemeClr val="lt1"/>
                </a:solidFill>
                <a:latin typeface="Hind Siliguri"/>
                <a:ea typeface="Hind Siliguri"/>
                <a:cs typeface="Hind Siliguri"/>
                <a:sym typeface="Hind Siliguri"/>
              </a:rPr>
              <a:t>6. Assembly Floor Vote</a:t>
            </a:r>
            <a:endParaRPr b="1" sz="1500">
              <a:solidFill>
                <a:schemeClr val="lt1"/>
              </a:solidFill>
              <a:latin typeface="Hind Siliguri"/>
              <a:ea typeface="Hind Siliguri"/>
              <a:cs typeface="Hind Siliguri"/>
              <a:sym typeface="Hind Siligu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1479bec283_0_472"/>
          <p:cNvSpPr txBox="1"/>
          <p:nvPr/>
        </p:nvSpPr>
        <p:spPr>
          <a:xfrm>
            <a:off x="321450" y="232600"/>
            <a:ext cx="85011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lang="en" sz="3400">
                <a:latin typeface="Hind Siliguri"/>
                <a:ea typeface="Hind Siliguri"/>
                <a:cs typeface="Hind Siliguri"/>
                <a:sym typeface="Hind Siliguri"/>
              </a:rPr>
              <a:t>The Basics of Shared Governance</a:t>
            </a:r>
            <a:endParaRPr b="1" i="0" sz="3400" u="none" cap="none" strike="noStrike">
              <a:solidFill>
                <a:srgbClr val="000000"/>
              </a:solidFill>
              <a:latin typeface="Hind Siliguri"/>
              <a:ea typeface="Hind Siliguri"/>
              <a:cs typeface="Hind Siliguri"/>
              <a:sym typeface="Hind Siliguri"/>
            </a:endParaRPr>
          </a:p>
        </p:txBody>
      </p:sp>
      <p:sp>
        <p:nvSpPr>
          <p:cNvPr id="173" name="Google Shape;173;g21479bec283_0_472"/>
          <p:cNvSpPr txBox="1"/>
          <p:nvPr/>
        </p:nvSpPr>
        <p:spPr>
          <a:xfrm>
            <a:off x="606300" y="994925"/>
            <a:ext cx="7931400" cy="36018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15000"/>
              </a:lnSpc>
              <a:spcBef>
                <a:spcPts val="0"/>
              </a:spcBef>
              <a:spcAft>
                <a:spcPts val="0"/>
              </a:spcAft>
              <a:buClr>
                <a:schemeClr val="lt1"/>
              </a:buClr>
              <a:buSzPts val="1500"/>
              <a:buFont typeface="Hind Siliguri"/>
              <a:buChar char="➔"/>
            </a:pPr>
            <a:r>
              <a:rPr b="1" lang="en" sz="1500">
                <a:solidFill>
                  <a:schemeClr val="lt1"/>
                </a:solidFill>
                <a:latin typeface="Hind Siliguri"/>
                <a:ea typeface="Hind Siliguri"/>
                <a:cs typeface="Hind Siliguri"/>
                <a:sym typeface="Hind Siliguri"/>
              </a:rPr>
              <a:t>TITLE 5 </a:t>
            </a:r>
            <a:r>
              <a:rPr lang="en" sz="1500">
                <a:solidFill>
                  <a:schemeClr val="lt1"/>
                </a:solidFill>
                <a:latin typeface="Hind Siliguri"/>
                <a:ea typeface="Hind Siliguri"/>
                <a:cs typeface="Hind Siliguri"/>
                <a:sym typeface="Hind Siliguri"/>
              </a:rPr>
              <a:t>§ 51203.5</a:t>
            </a:r>
            <a:endParaRPr sz="1500">
              <a:solidFill>
                <a:schemeClr val="lt1"/>
              </a:solidFill>
              <a:latin typeface="Hind Siliguri"/>
              <a:ea typeface="Hind Siliguri"/>
              <a:cs typeface="Hind Siliguri"/>
              <a:sym typeface="Hind Siliguri"/>
            </a:endParaRPr>
          </a:p>
          <a:p>
            <a:pPr indent="-323850" lvl="1" marL="914400" rtl="0" algn="l">
              <a:lnSpc>
                <a:spcPct val="115000"/>
              </a:lnSpc>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Governing boards shall adopt policies and procedures providing staff the opportunity to </a:t>
            </a:r>
            <a:r>
              <a:rPr b="1" lang="en" sz="1500">
                <a:solidFill>
                  <a:schemeClr val="lt1"/>
                </a:solidFill>
                <a:latin typeface="Hind Siliguri"/>
                <a:ea typeface="Hind Siliguri"/>
                <a:cs typeface="Hind Siliguri"/>
                <a:sym typeface="Hind Siliguri"/>
              </a:rPr>
              <a:t>participate effectively</a:t>
            </a:r>
            <a:r>
              <a:rPr lang="en" sz="1500">
                <a:solidFill>
                  <a:schemeClr val="lt1"/>
                </a:solidFill>
                <a:latin typeface="Hind Siliguri"/>
                <a:ea typeface="Hind Siliguri"/>
                <a:cs typeface="Hind Siliguri"/>
                <a:sym typeface="Hind Siliguri"/>
              </a:rPr>
              <a:t> in district and college governance</a:t>
            </a:r>
            <a:endParaRPr sz="1500">
              <a:solidFill>
                <a:schemeClr val="lt1"/>
              </a:solidFill>
              <a:latin typeface="Hind Siliguri"/>
              <a:ea typeface="Hind Siliguri"/>
              <a:cs typeface="Hind Siliguri"/>
              <a:sym typeface="Hind Siliguri"/>
            </a:endParaRPr>
          </a:p>
          <a:p>
            <a:pPr indent="-323850" lvl="1" marL="914400" rtl="0" algn="l">
              <a:lnSpc>
                <a:spcPct val="115000"/>
              </a:lnSpc>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Governing boards shall not take action on matters significantly affecting students UNTIL the </a:t>
            </a:r>
            <a:r>
              <a:rPr b="1" lang="en" sz="1500">
                <a:solidFill>
                  <a:schemeClr val="lt1"/>
                </a:solidFill>
                <a:latin typeface="Hind Siliguri"/>
                <a:ea typeface="Hind Siliguri"/>
                <a:cs typeface="Hind Siliguri"/>
                <a:sym typeface="Hind Siliguri"/>
              </a:rPr>
              <a:t>recommendations and opinions of staff are given every reasonable consideration</a:t>
            </a:r>
            <a:endParaRPr b="1" sz="1500">
              <a:solidFill>
                <a:schemeClr val="lt1"/>
              </a:solidFill>
              <a:latin typeface="Hind Siliguri"/>
              <a:ea typeface="Hind Siliguri"/>
              <a:cs typeface="Hind Siliguri"/>
              <a:sym typeface="Hind Siliguri"/>
            </a:endParaRPr>
          </a:p>
          <a:p>
            <a:pPr indent="0" lvl="0" marL="914400" rtl="0" algn="l">
              <a:lnSpc>
                <a:spcPct val="115000"/>
              </a:lnSpc>
              <a:spcBef>
                <a:spcPts val="0"/>
              </a:spcBef>
              <a:spcAft>
                <a:spcPts val="0"/>
              </a:spcAft>
              <a:buNone/>
            </a:pPr>
            <a:r>
              <a:t/>
            </a:r>
            <a:endParaRPr b="1" sz="1500">
              <a:solidFill>
                <a:schemeClr val="lt1"/>
              </a:solidFill>
              <a:latin typeface="Hind Siliguri"/>
              <a:ea typeface="Hind Siliguri"/>
              <a:cs typeface="Hind Siliguri"/>
              <a:sym typeface="Hind Siliguri"/>
            </a:endParaRPr>
          </a:p>
          <a:p>
            <a:pPr indent="-323850" lvl="0" marL="457200" marR="0" rtl="0" algn="l">
              <a:lnSpc>
                <a:spcPct val="115000"/>
              </a:lnSpc>
              <a:spcBef>
                <a:spcPts val="0"/>
              </a:spcBef>
              <a:spcAft>
                <a:spcPts val="0"/>
              </a:spcAft>
              <a:buClr>
                <a:schemeClr val="lt1"/>
              </a:buClr>
              <a:buSzPts val="1500"/>
              <a:buFont typeface="Hind Siliguri"/>
              <a:buChar char="➔"/>
            </a:pPr>
            <a:r>
              <a:rPr b="1" lang="en" sz="1500">
                <a:solidFill>
                  <a:schemeClr val="lt1"/>
                </a:solidFill>
                <a:latin typeface="Hind Siliguri"/>
                <a:ea typeface="Hind Siliguri"/>
                <a:cs typeface="Hind Siliguri"/>
                <a:sym typeface="Hind Siliguri"/>
              </a:rPr>
              <a:t>TITLE 5 </a:t>
            </a:r>
            <a:r>
              <a:rPr lang="en" sz="1500">
                <a:solidFill>
                  <a:schemeClr val="lt1"/>
                </a:solidFill>
                <a:latin typeface="Hind Siliguri"/>
                <a:ea typeface="Hind Siliguri"/>
                <a:cs typeface="Hind Siliguri"/>
                <a:sym typeface="Hind Siliguri"/>
              </a:rPr>
              <a:t>§ 51203.7</a:t>
            </a:r>
            <a:endParaRPr sz="1500">
              <a:solidFill>
                <a:schemeClr val="lt1"/>
              </a:solidFill>
              <a:latin typeface="Hind Siliguri"/>
              <a:ea typeface="Hind Siliguri"/>
              <a:cs typeface="Hind Siliguri"/>
              <a:sym typeface="Hind Siliguri"/>
            </a:endParaRPr>
          </a:p>
          <a:p>
            <a:pPr indent="-323850" lvl="1" marL="914400" marR="0" rtl="0" algn="l">
              <a:lnSpc>
                <a:spcPct val="115000"/>
              </a:lnSpc>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Governing boards shall adopt policies and procedures providing students the opportunity to </a:t>
            </a:r>
            <a:r>
              <a:rPr b="1" lang="en" sz="1500">
                <a:solidFill>
                  <a:schemeClr val="lt1"/>
                </a:solidFill>
                <a:latin typeface="Hind Siliguri"/>
                <a:ea typeface="Hind Siliguri"/>
                <a:cs typeface="Hind Siliguri"/>
                <a:sym typeface="Hind Siliguri"/>
              </a:rPr>
              <a:t>participate effectively</a:t>
            </a:r>
            <a:r>
              <a:rPr lang="en" sz="1500">
                <a:solidFill>
                  <a:schemeClr val="lt1"/>
                </a:solidFill>
                <a:latin typeface="Hind Siliguri"/>
                <a:ea typeface="Hind Siliguri"/>
                <a:cs typeface="Hind Siliguri"/>
                <a:sym typeface="Hind Siliguri"/>
              </a:rPr>
              <a:t> in district and college governance</a:t>
            </a:r>
            <a:endParaRPr sz="1500">
              <a:solidFill>
                <a:schemeClr val="lt1"/>
              </a:solidFill>
              <a:latin typeface="Hind Siliguri"/>
              <a:ea typeface="Hind Siliguri"/>
              <a:cs typeface="Hind Siliguri"/>
              <a:sym typeface="Hind Siliguri"/>
            </a:endParaRPr>
          </a:p>
          <a:p>
            <a:pPr indent="-323850" lvl="1" marL="914400" marR="0" rtl="0" algn="l">
              <a:lnSpc>
                <a:spcPct val="115000"/>
              </a:lnSpc>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Governing boards shall not take action on matters significantly affecting students UNTIL the </a:t>
            </a:r>
            <a:r>
              <a:rPr b="1" lang="en" sz="1500">
                <a:solidFill>
                  <a:schemeClr val="lt1"/>
                </a:solidFill>
                <a:latin typeface="Hind Siliguri"/>
                <a:ea typeface="Hind Siliguri"/>
                <a:cs typeface="Hind Siliguri"/>
                <a:sym typeface="Hind Siliguri"/>
              </a:rPr>
              <a:t>recommendations and opinions of students are given every reasonable consideration</a:t>
            </a:r>
            <a:endParaRPr b="1" sz="1500">
              <a:solidFill>
                <a:schemeClr val="lt1"/>
              </a:solidFill>
              <a:latin typeface="Hind Siliguri"/>
              <a:ea typeface="Hind Siliguri"/>
              <a:cs typeface="Hind Siliguri"/>
              <a:sym typeface="Hind Siligu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1479bec283_0_550"/>
          <p:cNvSpPr txBox="1"/>
          <p:nvPr/>
        </p:nvSpPr>
        <p:spPr>
          <a:xfrm>
            <a:off x="321450" y="232600"/>
            <a:ext cx="85011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lang="en" sz="3400">
                <a:latin typeface="Hind Siliguri"/>
                <a:ea typeface="Hind Siliguri"/>
                <a:cs typeface="Hind Siliguri"/>
                <a:sym typeface="Hind Siliguri"/>
              </a:rPr>
              <a:t>The Basics of Shared Governance</a:t>
            </a:r>
            <a:endParaRPr b="1" i="0" sz="3400" u="none" cap="none" strike="noStrike">
              <a:solidFill>
                <a:srgbClr val="000000"/>
              </a:solidFill>
              <a:latin typeface="Hind Siliguri"/>
              <a:ea typeface="Hind Siliguri"/>
              <a:cs typeface="Hind Siliguri"/>
              <a:sym typeface="Hind Siliguri"/>
            </a:endParaRPr>
          </a:p>
        </p:txBody>
      </p:sp>
      <p:sp>
        <p:nvSpPr>
          <p:cNvPr id="179" name="Google Shape;179;g21479bec283_0_550"/>
          <p:cNvSpPr txBox="1"/>
          <p:nvPr/>
        </p:nvSpPr>
        <p:spPr>
          <a:xfrm>
            <a:off x="606300" y="994925"/>
            <a:ext cx="7931400" cy="25398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15000"/>
              </a:lnSpc>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District Board of Trustees shall establish, maintain, operate, and govern one or more community colleges in accordance with the law</a:t>
            </a:r>
            <a:endParaRPr sz="1500">
              <a:solidFill>
                <a:schemeClr val="lt1"/>
              </a:solidFill>
              <a:latin typeface="Hind Siliguri"/>
              <a:ea typeface="Hind Siliguri"/>
              <a:cs typeface="Hind Siliguri"/>
              <a:sym typeface="Hind Siliguri"/>
            </a:endParaRPr>
          </a:p>
          <a:p>
            <a:pPr indent="0" lvl="0" marL="457200" marR="0" rtl="0" algn="l">
              <a:lnSpc>
                <a:spcPct val="115000"/>
              </a:lnSpc>
              <a:spcBef>
                <a:spcPts val="0"/>
              </a:spcBef>
              <a:spcAft>
                <a:spcPts val="0"/>
              </a:spcAft>
              <a:buNone/>
            </a:pPr>
            <a:r>
              <a:t/>
            </a:r>
            <a:endParaRPr sz="1500">
              <a:solidFill>
                <a:schemeClr val="lt1"/>
              </a:solidFill>
              <a:latin typeface="Hind Siliguri"/>
              <a:ea typeface="Hind Siliguri"/>
              <a:cs typeface="Hind Siliguri"/>
              <a:sym typeface="Hind Siliguri"/>
            </a:endParaRPr>
          </a:p>
          <a:p>
            <a:pPr indent="-323850" lvl="0" marL="457200" marR="0" rtl="0" algn="l">
              <a:lnSpc>
                <a:spcPct val="115000"/>
              </a:lnSpc>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Board of Governors shall establish “minimum standards” to ensure faculty, staff, and students the right to </a:t>
            </a:r>
            <a:r>
              <a:rPr b="1" lang="en" sz="1500">
                <a:solidFill>
                  <a:schemeClr val="lt1"/>
                </a:solidFill>
                <a:latin typeface="Hind Siliguri"/>
                <a:ea typeface="Hind Siliguri"/>
                <a:cs typeface="Hind Siliguri"/>
                <a:sym typeface="Hind Siliguri"/>
              </a:rPr>
              <a:t>participate effectively</a:t>
            </a:r>
            <a:r>
              <a:rPr lang="en" sz="1500">
                <a:solidFill>
                  <a:schemeClr val="lt1"/>
                </a:solidFill>
                <a:latin typeface="Hind Siliguri"/>
                <a:ea typeface="Hind Siliguri"/>
                <a:cs typeface="Hind Siliguri"/>
                <a:sym typeface="Hind Siliguri"/>
              </a:rPr>
              <a:t> in district and college governance</a:t>
            </a:r>
            <a:endParaRPr sz="1500">
              <a:solidFill>
                <a:schemeClr val="lt1"/>
              </a:solidFill>
              <a:latin typeface="Hind Siliguri"/>
              <a:ea typeface="Hind Siliguri"/>
              <a:cs typeface="Hind Siliguri"/>
              <a:sym typeface="Hind Siliguri"/>
            </a:endParaRPr>
          </a:p>
          <a:p>
            <a:pPr indent="0" lvl="0" marL="457200" marR="0" rtl="0" algn="l">
              <a:lnSpc>
                <a:spcPct val="115000"/>
              </a:lnSpc>
              <a:spcBef>
                <a:spcPts val="0"/>
              </a:spcBef>
              <a:spcAft>
                <a:spcPts val="0"/>
              </a:spcAft>
              <a:buNone/>
            </a:pPr>
            <a:r>
              <a:t/>
            </a:r>
            <a:endParaRPr sz="1500">
              <a:solidFill>
                <a:schemeClr val="lt1"/>
              </a:solidFill>
              <a:latin typeface="Hind Siliguri"/>
              <a:ea typeface="Hind Siliguri"/>
              <a:cs typeface="Hind Siliguri"/>
              <a:sym typeface="Hind Siliguri"/>
            </a:endParaRPr>
          </a:p>
          <a:p>
            <a:pPr indent="-323850" lvl="0" marL="457200" marR="0" rtl="0" algn="l">
              <a:lnSpc>
                <a:spcPct val="115000"/>
              </a:lnSpc>
              <a:spcBef>
                <a:spcPts val="0"/>
              </a:spcBef>
              <a:spcAft>
                <a:spcPts val="0"/>
              </a:spcAft>
              <a:buClr>
                <a:schemeClr val="lt1"/>
              </a:buClr>
              <a:buSzPts val="1500"/>
              <a:buFont typeface="Hind Siliguri"/>
              <a:buChar char="➔"/>
            </a:pPr>
            <a:r>
              <a:rPr b="1" lang="en" sz="1500">
                <a:solidFill>
                  <a:schemeClr val="lt1"/>
                </a:solidFill>
                <a:latin typeface="Hind Siliguri"/>
                <a:ea typeface="Hind Siliguri"/>
                <a:cs typeface="Hind Siliguri"/>
                <a:sym typeface="Hind Siliguri"/>
              </a:rPr>
              <a:t>TITLE 5</a:t>
            </a:r>
            <a:r>
              <a:rPr lang="en" sz="1500">
                <a:solidFill>
                  <a:schemeClr val="lt1"/>
                </a:solidFill>
                <a:latin typeface="Hind Siliguri"/>
                <a:ea typeface="Hind Siliguri"/>
                <a:cs typeface="Hind Siliguri"/>
                <a:sym typeface="Hind Siliguri"/>
              </a:rPr>
              <a:t> § 53203</a:t>
            </a:r>
            <a:endParaRPr sz="1500">
              <a:solidFill>
                <a:schemeClr val="lt1"/>
              </a:solidFill>
              <a:latin typeface="Hind Siliguri"/>
              <a:ea typeface="Hind Siliguri"/>
              <a:cs typeface="Hind Siliguri"/>
              <a:sym typeface="Hind Siliguri"/>
            </a:endParaRPr>
          </a:p>
          <a:p>
            <a:pPr indent="-323850" lvl="1" marL="914400" marR="0" rtl="0" algn="l">
              <a:lnSpc>
                <a:spcPct val="115000"/>
              </a:lnSpc>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Recommendations of the academic senate will normally be accepted, only in exceptional circumstances will they not</a:t>
            </a:r>
            <a:endParaRPr sz="1500">
              <a:solidFill>
                <a:schemeClr val="lt1"/>
              </a:solidFill>
              <a:latin typeface="Hind Siliguri"/>
              <a:ea typeface="Hind Siliguri"/>
              <a:cs typeface="Hind Siliguri"/>
              <a:sym typeface="Hind Siligu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1479bec283_0_628"/>
          <p:cNvSpPr txBox="1"/>
          <p:nvPr/>
        </p:nvSpPr>
        <p:spPr>
          <a:xfrm>
            <a:off x="1275075" y="194525"/>
            <a:ext cx="62241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1" i="0" lang="en" sz="4000" u="none" cap="none" strike="noStrike">
                <a:solidFill>
                  <a:srgbClr val="000000"/>
                </a:solidFill>
                <a:latin typeface="Hind Siliguri"/>
                <a:ea typeface="Hind Siliguri"/>
                <a:cs typeface="Hind Siliguri"/>
                <a:sym typeface="Hind Siliguri"/>
              </a:rPr>
              <a:t>      The ABCs of Advocacy </a:t>
            </a:r>
            <a:endParaRPr b="1" i="0" sz="4000" u="none" cap="none" strike="noStrike">
              <a:solidFill>
                <a:srgbClr val="000000"/>
              </a:solidFill>
              <a:latin typeface="Hind Siliguri"/>
              <a:ea typeface="Hind Siliguri"/>
              <a:cs typeface="Hind Siliguri"/>
              <a:sym typeface="Hind Siliguri"/>
            </a:endParaRPr>
          </a:p>
        </p:txBody>
      </p:sp>
      <p:sp>
        <p:nvSpPr>
          <p:cNvPr id="185" name="Google Shape;185;g21479bec283_0_628"/>
          <p:cNvSpPr txBox="1"/>
          <p:nvPr/>
        </p:nvSpPr>
        <p:spPr>
          <a:xfrm>
            <a:off x="606300" y="994925"/>
            <a:ext cx="7931400" cy="14775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15000"/>
              </a:lnSpc>
              <a:spcBef>
                <a:spcPts val="0"/>
              </a:spcBef>
              <a:spcAft>
                <a:spcPts val="0"/>
              </a:spcAft>
              <a:buClr>
                <a:schemeClr val="lt1"/>
              </a:buClr>
              <a:buSzPts val="1500"/>
              <a:buFont typeface="Hind Siliguri"/>
              <a:buChar char="➔"/>
            </a:pPr>
            <a:r>
              <a:rPr i="0" lang="en" sz="1500" u="none" cap="none" strike="noStrike">
                <a:solidFill>
                  <a:schemeClr val="lt1"/>
                </a:solidFill>
                <a:latin typeface="Hind Siliguri"/>
                <a:ea typeface="Hind Siliguri"/>
                <a:cs typeface="Hind Siliguri"/>
                <a:sym typeface="Hind Siliguri"/>
              </a:rPr>
              <a:t>Explained the California legislative process, </a:t>
            </a:r>
            <a:r>
              <a:rPr lang="en" sz="1500">
                <a:solidFill>
                  <a:schemeClr val="lt1"/>
                </a:solidFill>
                <a:latin typeface="Hind Siliguri"/>
                <a:ea typeface="Hind Siliguri"/>
                <a:cs typeface="Hind Siliguri"/>
                <a:sym typeface="Hind Siliguri"/>
              </a:rPr>
              <a:t>legislative </a:t>
            </a:r>
            <a:r>
              <a:rPr i="0" lang="en" sz="1500" u="none" cap="none" strike="noStrike">
                <a:solidFill>
                  <a:schemeClr val="lt1"/>
                </a:solidFill>
                <a:latin typeface="Hind Siliguri"/>
                <a:ea typeface="Hind Siliguri"/>
                <a:cs typeface="Hind Siliguri"/>
                <a:sym typeface="Hind Siliguri"/>
              </a:rPr>
              <a:t>calendar, advocacy basics, and gave students the opportunity to develop basic strategy and skills. </a:t>
            </a:r>
            <a:endParaRPr i="0" sz="1500" u="none" cap="none" strike="noStrike">
              <a:solidFill>
                <a:schemeClr val="lt1"/>
              </a:solidFill>
              <a:latin typeface="Hind Siliguri"/>
              <a:ea typeface="Hind Siliguri"/>
              <a:cs typeface="Hind Siliguri"/>
              <a:sym typeface="Hind Siliguri"/>
            </a:endParaRPr>
          </a:p>
          <a:p>
            <a:pPr indent="-323850" lvl="0" marL="457200" marR="0" rtl="0" algn="l">
              <a:lnSpc>
                <a:spcPct val="115000"/>
              </a:lnSpc>
              <a:spcBef>
                <a:spcPts val="0"/>
              </a:spcBef>
              <a:spcAft>
                <a:spcPts val="0"/>
              </a:spcAft>
              <a:buClr>
                <a:schemeClr val="lt1"/>
              </a:buClr>
              <a:buSzPts val="1500"/>
              <a:buFont typeface="Hind Siliguri"/>
              <a:buChar char="➔"/>
            </a:pPr>
            <a:r>
              <a:rPr i="0" lang="en" sz="1500" u="none" cap="none" strike="noStrike">
                <a:solidFill>
                  <a:schemeClr val="lt1"/>
                </a:solidFill>
                <a:latin typeface="Hind Siliguri"/>
                <a:ea typeface="Hind Siliguri"/>
                <a:cs typeface="Hind Siliguri"/>
                <a:sym typeface="Hind Siliguri"/>
              </a:rPr>
              <a:t>Advocacy</a:t>
            </a:r>
            <a:r>
              <a:rPr lang="en" sz="1500">
                <a:solidFill>
                  <a:schemeClr val="lt1"/>
                </a:solidFill>
                <a:latin typeface="Hind Siliguri"/>
                <a:ea typeface="Hind Siliguri"/>
                <a:cs typeface="Hind Siliguri"/>
                <a:sym typeface="Hind Siliguri"/>
              </a:rPr>
              <a:t>:</a:t>
            </a:r>
            <a:r>
              <a:rPr i="0" lang="en" sz="1500" u="none" cap="none" strike="noStrike">
                <a:solidFill>
                  <a:schemeClr val="lt1"/>
                </a:solidFill>
                <a:latin typeface="Hind Siliguri"/>
                <a:ea typeface="Hind Siliguri"/>
                <a:cs typeface="Hind Siliguri"/>
                <a:sym typeface="Hind Siliguri"/>
              </a:rPr>
              <a:t> the act of publicly supporting, or recommending a particular cause, policy, or issue. It involves using various strategies and techniques to influence decision makers and promote change. </a:t>
            </a:r>
            <a:endParaRPr i="0" sz="1500" u="none" cap="none" strike="noStrike">
              <a:solidFill>
                <a:schemeClr val="lt1"/>
              </a:solidFill>
              <a:latin typeface="Hind Siliguri"/>
              <a:ea typeface="Hind Siliguri"/>
              <a:cs typeface="Hind Siliguri"/>
              <a:sym typeface="Hind Siliguri"/>
            </a:endParaRPr>
          </a:p>
        </p:txBody>
      </p:sp>
      <p:sp>
        <p:nvSpPr>
          <p:cNvPr id="186" name="Google Shape;186;g21479bec283_0_628"/>
          <p:cNvSpPr txBox="1"/>
          <p:nvPr/>
        </p:nvSpPr>
        <p:spPr>
          <a:xfrm>
            <a:off x="606300" y="2610100"/>
            <a:ext cx="2820300" cy="133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Hind Siliguri"/>
                <a:ea typeface="Hind Siliguri"/>
                <a:cs typeface="Hind Siliguri"/>
                <a:sym typeface="Hind Siliguri"/>
              </a:rPr>
              <a:t>The Basics of Advocacy: </a:t>
            </a:r>
            <a:endParaRPr b="1" i="0" sz="1500" u="none" cap="none" strike="noStrike">
              <a:solidFill>
                <a:schemeClr val="lt1"/>
              </a:solidFill>
              <a:latin typeface="Hind Siliguri"/>
              <a:ea typeface="Hind Siliguri"/>
              <a:cs typeface="Hind Siliguri"/>
              <a:sym typeface="Hind Siliguri"/>
            </a:endParaRPr>
          </a:p>
          <a:p>
            <a:pPr indent="-323850" lvl="0" marL="457200" marR="0" rtl="0" algn="l">
              <a:lnSpc>
                <a:spcPct val="100000"/>
              </a:lnSpc>
              <a:spcBef>
                <a:spcPts val="0"/>
              </a:spcBef>
              <a:spcAft>
                <a:spcPts val="0"/>
              </a:spcAft>
              <a:buClr>
                <a:schemeClr val="lt1"/>
              </a:buClr>
              <a:buSzPts val="1500"/>
              <a:buFont typeface="Hind Siliguri"/>
              <a:buAutoNum type="arabicPeriod"/>
            </a:pPr>
            <a:r>
              <a:rPr b="1" i="0" lang="en" sz="1500" u="none" cap="none" strike="noStrike">
                <a:solidFill>
                  <a:schemeClr val="lt1"/>
                </a:solidFill>
                <a:latin typeface="Hind Siliguri"/>
                <a:ea typeface="Hind Siliguri"/>
                <a:cs typeface="Hind Siliguri"/>
                <a:sym typeface="Hind Siliguri"/>
              </a:rPr>
              <a:t>Issue                                 </a:t>
            </a:r>
            <a:endParaRPr b="1" i="0" sz="1500" u="none" cap="none" strike="noStrike">
              <a:solidFill>
                <a:schemeClr val="lt1"/>
              </a:solidFill>
              <a:latin typeface="Hind Siliguri"/>
              <a:ea typeface="Hind Siliguri"/>
              <a:cs typeface="Hind Siliguri"/>
              <a:sym typeface="Hind Siliguri"/>
            </a:endParaRPr>
          </a:p>
          <a:p>
            <a:pPr indent="-323850" lvl="0" marL="457200" marR="0" rtl="0" algn="l">
              <a:lnSpc>
                <a:spcPct val="100000"/>
              </a:lnSpc>
              <a:spcBef>
                <a:spcPts val="0"/>
              </a:spcBef>
              <a:spcAft>
                <a:spcPts val="0"/>
              </a:spcAft>
              <a:buClr>
                <a:schemeClr val="lt1"/>
              </a:buClr>
              <a:buSzPts val="1500"/>
              <a:buFont typeface="Hind Siliguri"/>
              <a:buAutoNum type="arabicPeriod"/>
            </a:pPr>
            <a:r>
              <a:rPr b="1" i="0" lang="en" sz="1500" u="none" cap="none" strike="noStrike">
                <a:solidFill>
                  <a:schemeClr val="lt1"/>
                </a:solidFill>
                <a:latin typeface="Hind Siliguri"/>
                <a:ea typeface="Hind Siliguri"/>
                <a:cs typeface="Hind Siliguri"/>
                <a:sym typeface="Hind Siliguri"/>
              </a:rPr>
              <a:t>Research</a:t>
            </a:r>
            <a:endParaRPr b="1" i="0" sz="1500" u="none" cap="none" strike="noStrike">
              <a:solidFill>
                <a:schemeClr val="lt1"/>
              </a:solidFill>
              <a:latin typeface="Hind Siliguri"/>
              <a:ea typeface="Hind Siliguri"/>
              <a:cs typeface="Hind Siliguri"/>
              <a:sym typeface="Hind Siliguri"/>
            </a:endParaRPr>
          </a:p>
          <a:p>
            <a:pPr indent="-323850" lvl="0" marL="457200" marR="0" rtl="0" algn="l">
              <a:lnSpc>
                <a:spcPct val="100000"/>
              </a:lnSpc>
              <a:spcBef>
                <a:spcPts val="0"/>
              </a:spcBef>
              <a:spcAft>
                <a:spcPts val="0"/>
              </a:spcAft>
              <a:buClr>
                <a:schemeClr val="lt1"/>
              </a:buClr>
              <a:buSzPts val="1500"/>
              <a:buFont typeface="Hind Siliguri"/>
              <a:buAutoNum type="arabicPeriod"/>
            </a:pPr>
            <a:r>
              <a:rPr b="1" i="0" lang="en" sz="1500" u="none" cap="none" strike="noStrike">
                <a:solidFill>
                  <a:schemeClr val="lt1"/>
                </a:solidFill>
                <a:latin typeface="Hind Siliguri"/>
                <a:ea typeface="Hind Siliguri"/>
                <a:cs typeface="Hind Siliguri"/>
                <a:sym typeface="Hind Siliguri"/>
              </a:rPr>
              <a:t>Stakeholders </a:t>
            </a:r>
            <a:endParaRPr b="1" i="0" sz="1500" u="none" cap="none" strike="noStrike">
              <a:solidFill>
                <a:schemeClr val="lt1"/>
              </a:solidFill>
              <a:latin typeface="Hind Siliguri"/>
              <a:ea typeface="Hind Siliguri"/>
              <a:cs typeface="Hind Siliguri"/>
              <a:sym typeface="Hind Siliguri"/>
            </a:endParaRPr>
          </a:p>
          <a:p>
            <a:pPr indent="-323850" lvl="0" marL="457200" marR="0" rtl="0" algn="l">
              <a:lnSpc>
                <a:spcPct val="100000"/>
              </a:lnSpc>
              <a:spcBef>
                <a:spcPts val="0"/>
              </a:spcBef>
              <a:spcAft>
                <a:spcPts val="0"/>
              </a:spcAft>
              <a:buClr>
                <a:schemeClr val="lt1"/>
              </a:buClr>
              <a:buSzPts val="1500"/>
              <a:buFont typeface="Hind Siliguri"/>
              <a:buAutoNum type="arabicPeriod"/>
            </a:pPr>
            <a:r>
              <a:rPr b="1" i="0" lang="en" sz="1500" u="none" cap="none" strike="noStrike">
                <a:solidFill>
                  <a:schemeClr val="lt1"/>
                </a:solidFill>
                <a:latin typeface="Hind Siliguri"/>
                <a:ea typeface="Hind Siliguri"/>
                <a:cs typeface="Hind Siliguri"/>
                <a:sym typeface="Hind Siliguri"/>
              </a:rPr>
              <a:t>Legislative strategy </a:t>
            </a:r>
            <a:endParaRPr b="1" i="0" sz="1500" u="none" cap="none" strike="noStrike">
              <a:solidFill>
                <a:schemeClr val="lt1"/>
              </a:solidFill>
              <a:latin typeface="Hind Siliguri"/>
              <a:ea typeface="Hind Siliguri"/>
              <a:cs typeface="Hind Siliguri"/>
              <a:sym typeface="Hind Siliguri"/>
            </a:endParaRPr>
          </a:p>
        </p:txBody>
      </p:sp>
      <p:sp>
        <p:nvSpPr>
          <p:cNvPr id="187" name="Google Shape;187;g21479bec283_0_628"/>
          <p:cNvSpPr txBox="1"/>
          <p:nvPr/>
        </p:nvSpPr>
        <p:spPr>
          <a:xfrm>
            <a:off x="3194250" y="2841100"/>
            <a:ext cx="27555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Hind Siliguri"/>
                <a:ea typeface="Hind Siliguri"/>
                <a:cs typeface="Hind Siliguri"/>
                <a:sym typeface="Hind Siliguri"/>
              </a:rPr>
              <a:t>5. Communicate effectively </a:t>
            </a:r>
            <a:endParaRPr b="1" i="0" sz="1500" u="none" cap="none" strike="noStrike">
              <a:solidFill>
                <a:schemeClr val="lt1"/>
              </a:solidFill>
              <a:latin typeface="Hind Siliguri"/>
              <a:ea typeface="Hind Siliguri"/>
              <a:cs typeface="Hind Siliguri"/>
              <a:sym typeface="Hind Siliguri"/>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Hind Siliguri"/>
                <a:ea typeface="Hind Siliguri"/>
                <a:cs typeface="Hind Siliguri"/>
                <a:sym typeface="Hind Siliguri"/>
              </a:rPr>
              <a:t>6. Relationships </a:t>
            </a:r>
            <a:endParaRPr b="1" i="0" sz="1500" u="none" cap="none" strike="noStrike">
              <a:solidFill>
                <a:schemeClr val="lt1"/>
              </a:solidFill>
              <a:latin typeface="Hind Siliguri"/>
              <a:ea typeface="Hind Siliguri"/>
              <a:cs typeface="Hind Siliguri"/>
              <a:sym typeface="Hind Siliguri"/>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Hind Siliguri"/>
                <a:ea typeface="Hind Siliguri"/>
                <a:cs typeface="Hind Siliguri"/>
                <a:sym typeface="Hind Siliguri"/>
              </a:rPr>
              <a:t>7. Follow up</a:t>
            </a:r>
            <a:endParaRPr b="1" i="0" sz="1500" u="none" cap="none" strike="noStrike">
              <a:solidFill>
                <a:schemeClr val="lt1"/>
              </a:solidFill>
              <a:latin typeface="Hind Siliguri"/>
              <a:ea typeface="Hind Siliguri"/>
              <a:cs typeface="Hind Siliguri"/>
              <a:sym typeface="Hind Siliguri"/>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Hind Siliguri"/>
                <a:ea typeface="Hind Siliguri"/>
                <a:cs typeface="Hind Siliguri"/>
                <a:sym typeface="Hind Siliguri"/>
              </a:rPr>
              <a:t>8. Track Progress</a:t>
            </a:r>
            <a:endParaRPr b="1" i="0" sz="1500" u="none" cap="none" strike="noStrike">
              <a:solidFill>
                <a:schemeClr val="lt1"/>
              </a:solidFill>
              <a:latin typeface="Hind Siliguri"/>
              <a:ea typeface="Hind Siliguri"/>
              <a:cs typeface="Hind Siliguri"/>
              <a:sym typeface="Hind Siligu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2c566e7146_0_21"/>
          <p:cNvSpPr txBox="1"/>
          <p:nvPr>
            <p:ph idx="1" type="body"/>
          </p:nvPr>
        </p:nvSpPr>
        <p:spPr>
          <a:xfrm>
            <a:off x="864450" y="1939800"/>
            <a:ext cx="7596300" cy="1263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6000">
                <a:solidFill>
                  <a:srgbClr val="000000"/>
                </a:solidFill>
                <a:latin typeface="Bodoni Moda"/>
                <a:ea typeface="Bodoni Moda"/>
                <a:cs typeface="Bodoni Moda"/>
                <a:sym typeface="Bodoni Moda"/>
              </a:rPr>
              <a:t>  </a:t>
            </a:r>
            <a:r>
              <a:rPr b="1" lang="en" sz="5600">
                <a:solidFill>
                  <a:srgbClr val="000000"/>
                </a:solidFill>
                <a:latin typeface="Bodoni Moda"/>
                <a:ea typeface="Bodoni Moda"/>
                <a:cs typeface="Bodoni Moda"/>
                <a:sym typeface="Bodoni Moda"/>
              </a:rPr>
              <a:t>Resolutions Passed</a:t>
            </a:r>
            <a:r>
              <a:rPr b="1" lang="en" sz="5300">
                <a:solidFill>
                  <a:srgbClr val="000000"/>
                </a:solidFill>
                <a:latin typeface="Bodoni Moda"/>
                <a:ea typeface="Bodoni Moda"/>
                <a:cs typeface="Bodoni Moda"/>
                <a:sym typeface="Bodoni Moda"/>
              </a:rPr>
              <a:t> </a:t>
            </a:r>
            <a:endParaRPr b="1" sz="5300">
              <a:solidFill>
                <a:srgbClr val="000000"/>
              </a:solidFill>
              <a:latin typeface="Bodoni Moda"/>
              <a:ea typeface="Bodoni Moda"/>
              <a:cs typeface="Bodoni Moda"/>
              <a:sym typeface="Bodoni Mod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2c566e7146_0_27"/>
          <p:cNvSpPr txBox="1"/>
          <p:nvPr/>
        </p:nvSpPr>
        <p:spPr>
          <a:xfrm>
            <a:off x="183700" y="470350"/>
            <a:ext cx="8655300" cy="20319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Brown Act Teleconferencing Regulation</a:t>
            </a:r>
            <a:endParaRPr sz="1500">
              <a:solidFill>
                <a:schemeClr val="lt1"/>
              </a:solidFill>
              <a:latin typeface="Hind Siliguri"/>
              <a:ea typeface="Hind Siliguri"/>
              <a:cs typeface="Hind Siliguri"/>
              <a:sym typeface="Hind Siliguri"/>
            </a:endParaRPr>
          </a:p>
          <a:p>
            <a:pPr indent="-323850" lvl="0" marL="914400" rtl="0" algn="l">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The SSCCC advocate for an exemption to the teleconferencing reference in the Brown Act that requires student-run organizations to disclose all locations being accessed by members and make student-run organization exemptions to Brown Act teleconferencing and work with the legislature and Chancellor’s Office to eliminate any requirements that impact student body associations to ensure student safety and accessibility when running a public meeting</a:t>
            </a:r>
            <a:endParaRPr sz="1500">
              <a:solidFill>
                <a:schemeClr val="lt1"/>
              </a:solidFill>
              <a:latin typeface="Hind Siliguri"/>
              <a:ea typeface="Hind Siliguri"/>
              <a:cs typeface="Hind Siliguri"/>
              <a:sym typeface="Hind Siliguri"/>
            </a:endParaRPr>
          </a:p>
          <a:p>
            <a:pPr indent="0" lvl="0" marL="0" rtl="0" algn="l">
              <a:spcBef>
                <a:spcPts val="0"/>
              </a:spcBef>
              <a:spcAft>
                <a:spcPts val="0"/>
              </a:spcAft>
              <a:buNone/>
            </a:pPr>
            <a:r>
              <a:t/>
            </a:r>
            <a:endParaRPr sz="1500">
              <a:solidFill>
                <a:schemeClr val="lt1"/>
              </a:solidFill>
              <a:latin typeface="Hind Siliguri"/>
              <a:ea typeface="Hind Siliguri"/>
              <a:cs typeface="Hind Siliguri"/>
              <a:sym typeface="Hind Siliguri"/>
            </a:endParaRPr>
          </a:p>
        </p:txBody>
      </p:sp>
      <p:sp>
        <p:nvSpPr>
          <p:cNvPr id="198" name="Google Shape;198;g22c566e7146_0_27"/>
          <p:cNvSpPr txBox="1"/>
          <p:nvPr/>
        </p:nvSpPr>
        <p:spPr>
          <a:xfrm>
            <a:off x="244350" y="2551550"/>
            <a:ext cx="8655300" cy="20319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Guaranteeing the Rights of DEIAA into 9+1 Rights</a:t>
            </a:r>
            <a:endParaRPr sz="1500">
              <a:solidFill>
                <a:schemeClr val="lt1"/>
              </a:solidFill>
              <a:latin typeface="Hind Siliguri"/>
              <a:ea typeface="Hind Siliguri"/>
              <a:cs typeface="Hind Siliguri"/>
              <a:sym typeface="Hind Siliguri"/>
            </a:endParaRPr>
          </a:p>
          <a:p>
            <a:pPr indent="-323850" lvl="0" marL="914400" rtl="0" algn="l">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The SSCCC a</a:t>
            </a:r>
            <a:r>
              <a:rPr lang="en" sz="1500">
                <a:solidFill>
                  <a:schemeClr val="lt1"/>
                </a:solidFill>
                <a:latin typeface="Hind Siliguri"/>
                <a:ea typeface="Hind Siliguri"/>
                <a:cs typeface="Hind Siliguri"/>
                <a:sym typeface="Hind Siliguri"/>
              </a:rPr>
              <a:t>dvocate for the addition of Diversity, Equity, Inclusion, Anti-Racism, and Accessibility in the student 9+1 rights, by partnering with the California Community Colleges Chancellor’s Office and the Academic Senate for California Community Colleges; and</a:t>
            </a:r>
            <a:endParaRPr sz="1500">
              <a:solidFill>
                <a:schemeClr val="lt1"/>
              </a:solidFill>
              <a:latin typeface="Hind Siliguri"/>
              <a:ea typeface="Hind Siliguri"/>
              <a:cs typeface="Hind Siliguri"/>
              <a:sym typeface="Hind Siliguri"/>
            </a:endParaRPr>
          </a:p>
          <a:p>
            <a:pPr indent="-323850" lvl="0" marL="914400" rtl="0" algn="l">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The SSCCC work to develop resources and webinars for local student body associations to be able to promote diversity, equity, inclusion, anti-racism, and accessibility, such as cultural sensitivity and awareness in academic matters and student life.</a:t>
            </a:r>
            <a:endParaRPr sz="1500">
              <a:solidFill>
                <a:schemeClr val="lt1"/>
              </a:solidFill>
              <a:latin typeface="Hind Siliguri"/>
              <a:ea typeface="Hind Siliguri"/>
              <a:cs typeface="Hind Siliguri"/>
              <a:sym typeface="Hind Siliguri"/>
            </a:endParaRPr>
          </a:p>
          <a:p>
            <a:pPr indent="0" lvl="0" marL="0" rtl="0" algn="l">
              <a:spcBef>
                <a:spcPts val="0"/>
              </a:spcBef>
              <a:spcAft>
                <a:spcPts val="0"/>
              </a:spcAft>
              <a:buNone/>
            </a:pPr>
            <a:r>
              <a:t/>
            </a:r>
            <a:endParaRPr sz="1500">
              <a:solidFill>
                <a:schemeClr val="lt1"/>
              </a:solidFill>
              <a:latin typeface="Hind Siliguri"/>
              <a:ea typeface="Hind Siliguri"/>
              <a:cs typeface="Hind Siliguri"/>
              <a:sym typeface="Hind Siligu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12d5b82aac3_0_6"/>
          <p:cNvSpPr txBox="1"/>
          <p:nvPr/>
        </p:nvSpPr>
        <p:spPr>
          <a:xfrm>
            <a:off x="1377600" y="983250"/>
            <a:ext cx="6388800" cy="3177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4700">
                <a:solidFill>
                  <a:schemeClr val="lt2"/>
                </a:solidFill>
                <a:latin typeface="Bodoni Moda ExtraBold"/>
                <a:ea typeface="Bodoni Moda ExtraBold"/>
                <a:cs typeface="Bodoni Moda ExtraBold"/>
                <a:sym typeface="Bodoni Moda ExtraBold"/>
              </a:rPr>
              <a:t>Student Government at the </a:t>
            </a:r>
            <a:endParaRPr sz="4700">
              <a:solidFill>
                <a:schemeClr val="lt2"/>
              </a:solidFill>
              <a:latin typeface="Bodoni Moda ExtraBold"/>
              <a:ea typeface="Bodoni Moda ExtraBold"/>
              <a:cs typeface="Bodoni Moda ExtraBold"/>
              <a:sym typeface="Bodoni Moda ExtraBold"/>
            </a:endParaRPr>
          </a:p>
          <a:p>
            <a:pPr indent="0" lvl="0" marL="0" rtl="0" algn="ctr">
              <a:lnSpc>
                <a:spcPct val="90000"/>
              </a:lnSpc>
              <a:spcBef>
                <a:spcPts val="0"/>
              </a:spcBef>
              <a:spcAft>
                <a:spcPts val="0"/>
              </a:spcAft>
              <a:buNone/>
            </a:pPr>
            <a:r>
              <a:rPr lang="en" sz="4700">
                <a:solidFill>
                  <a:schemeClr val="lt2"/>
                </a:solidFill>
                <a:latin typeface="Bodoni Moda ExtraBold"/>
                <a:ea typeface="Bodoni Moda ExtraBold"/>
                <a:cs typeface="Bodoni Moda ExtraBold"/>
                <a:sym typeface="Bodoni Moda ExtraBold"/>
              </a:rPr>
              <a:t>Statewide Level</a:t>
            </a:r>
            <a:endParaRPr b="1" sz="5500">
              <a:solidFill>
                <a:schemeClr val="lt1"/>
              </a:solidFill>
              <a:latin typeface="Arvo"/>
              <a:ea typeface="Arvo"/>
              <a:cs typeface="Arvo"/>
              <a:sym typeface="Arv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1479bec283_0_709"/>
          <p:cNvSpPr txBox="1"/>
          <p:nvPr/>
        </p:nvSpPr>
        <p:spPr>
          <a:xfrm>
            <a:off x="183700" y="470350"/>
            <a:ext cx="8655300" cy="15699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Preservation and Enshrinement of DACA</a:t>
            </a:r>
            <a:endParaRPr sz="1500">
              <a:solidFill>
                <a:schemeClr val="lt1"/>
              </a:solidFill>
              <a:latin typeface="Hind Siliguri"/>
              <a:ea typeface="Hind Siliguri"/>
              <a:cs typeface="Hind Siliguri"/>
              <a:sym typeface="Hind Siliguri"/>
            </a:endParaRPr>
          </a:p>
          <a:p>
            <a:pPr indent="-323850" lvl="0" marL="914400" rtl="0" algn="l">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The SSCCC</a:t>
            </a:r>
            <a:r>
              <a:rPr lang="en" sz="1500">
                <a:solidFill>
                  <a:schemeClr val="lt1"/>
                </a:solidFill>
                <a:latin typeface="Hind Siliguri"/>
                <a:ea typeface="Hind Siliguri"/>
                <a:cs typeface="Hind Siliguri"/>
                <a:sym typeface="Hind Siliguri"/>
              </a:rPr>
              <a:t> advocate for the formation of a comprehensive task force composed of appropriate and relevant representatives from its system partners across all three systems of higher education in California to work on solutions to effectively support and address California’s undocumented student population by any means necessary</a:t>
            </a:r>
            <a:endParaRPr sz="1500">
              <a:solidFill>
                <a:schemeClr val="lt1"/>
              </a:solidFill>
              <a:latin typeface="Hind Siliguri"/>
              <a:ea typeface="Hind Siliguri"/>
              <a:cs typeface="Hind Siliguri"/>
              <a:sym typeface="Hind Siliguri"/>
            </a:endParaRPr>
          </a:p>
          <a:p>
            <a:pPr indent="0" lvl="0" marL="0" rtl="0" algn="l">
              <a:spcBef>
                <a:spcPts val="0"/>
              </a:spcBef>
              <a:spcAft>
                <a:spcPts val="0"/>
              </a:spcAft>
              <a:buNone/>
            </a:pPr>
            <a:r>
              <a:t/>
            </a:r>
            <a:endParaRPr sz="1500">
              <a:solidFill>
                <a:schemeClr val="lt1"/>
              </a:solidFill>
              <a:latin typeface="Hind Siliguri"/>
              <a:ea typeface="Hind Siliguri"/>
              <a:cs typeface="Hind Siliguri"/>
              <a:sym typeface="Hind Siliguri"/>
            </a:endParaRPr>
          </a:p>
        </p:txBody>
      </p:sp>
      <p:sp>
        <p:nvSpPr>
          <p:cNvPr id="204" name="Google Shape;204;g21479bec283_0_709"/>
          <p:cNvSpPr txBox="1"/>
          <p:nvPr/>
        </p:nvSpPr>
        <p:spPr>
          <a:xfrm>
            <a:off x="244350" y="2551550"/>
            <a:ext cx="8655300" cy="15699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Equal Opportunities for Remote Students Educational Experience</a:t>
            </a:r>
            <a:endParaRPr sz="1500">
              <a:solidFill>
                <a:schemeClr val="lt1"/>
              </a:solidFill>
              <a:latin typeface="Hind Siliguri"/>
              <a:ea typeface="Hind Siliguri"/>
              <a:cs typeface="Hind Siliguri"/>
              <a:sym typeface="Hind Siliguri"/>
            </a:endParaRPr>
          </a:p>
          <a:p>
            <a:pPr indent="-323850" lvl="0" marL="914400" rtl="0" algn="l">
              <a:spcBef>
                <a:spcPts val="0"/>
              </a:spcBef>
              <a:spcAft>
                <a:spcPts val="0"/>
              </a:spcAft>
              <a:buClr>
                <a:schemeClr val="lt1"/>
              </a:buClr>
              <a:buSzPts val="1500"/>
              <a:buFont typeface="Hind Siliguri"/>
              <a:buChar char="★"/>
            </a:pPr>
            <a:r>
              <a:rPr lang="en" sz="1500">
                <a:solidFill>
                  <a:schemeClr val="lt1"/>
                </a:solidFill>
                <a:latin typeface="Hind Siliguri"/>
                <a:ea typeface="Hind Siliguri"/>
                <a:cs typeface="Hind Siliguri"/>
                <a:sym typeface="Hind Siliguri"/>
              </a:rPr>
              <a:t>The SSCCC  urge the California Community College Chancellor's Office and their other system partners to deliver on their commitments to equity and encourage colleges to offer online resources and opportunities for students that are attending asynchronous courses such as online tutoring assistance, remote food assistance, offer hybrid events, and club meetings</a:t>
            </a:r>
            <a:endParaRPr sz="1500">
              <a:solidFill>
                <a:schemeClr val="lt1"/>
              </a:solidFill>
              <a:latin typeface="Hind Siliguri"/>
              <a:ea typeface="Hind Siliguri"/>
              <a:cs typeface="Hind Siliguri"/>
              <a:sym typeface="Hind Siliguri"/>
            </a:endParaRPr>
          </a:p>
          <a:p>
            <a:pPr indent="0" lvl="0" marL="0" rtl="0" algn="l">
              <a:spcBef>
                <a:spcPts val="0"/>
              </a:spcBef>
              <a:spcAft>
                <a:spcPts val="0"/>
              </a:spcAft>
              <a:buNone/>
            </a:pPr>
            <a:r>
              <a:t/>
            </a:r>
            <a:endParaRPr sz="1500">
              <a:solidFill>
                <a:schemeClr val="lt1"/>
              </a:solidFill>
              <a:latin typeface="Hind Siliguri"/>
              <a:ea typeface="Hind Siliguri"/>
              <a:cs typeface="Hind Siliguri"/>
              <a:sym typeface="Hind Siligu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g22c566e7146_0_3"/>
          <p:cNvPicPr preferRelativeResize="0"/>
          <p:nvPr/>
        </p:nvPicPr>
        <p:blipFill>
          <a:blip r:embed="rId3">
            <a:alphaModFix/>
          </a:blip>
          <a:stretch>
            <a:fillRect/>
          </a:stretch>
        </p:blipFill>
        <p:spPr>
          <a:xfrm>
            <a:off x="1142996" y="0"/>
            <a:ext cx="685800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12d5b82aac3_0_0"/>
          <p:cNvSpPr txBox="1"/>
          <p:nvPr/>
        </p:nvSpPr>
        <p:spPr>
          <a:xfrm>
            <a:off x="249900" y="358800"/>
            <a:ext cx="86442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chemeClr val="lt2"/>
                </a:solidFill>
                <a:latin typeface="Bodoni Moda ExtraBold"/>
                <a:ea typeface="Bodoni Moda ExtraBold"/>
                <a:cs typeface="Bodoni Moda ExtraBold"/>
                <a:sym typeface="Bodoni Moda ExtraBold"/>
              </a:rPr>
              <a:t>What does SGA do? </a:t>
            </a:r>
            <a:endParaRPr sz="3500">
              <a:solidFill>
                <a:schemeClr val="lt2"/>
              </a:solidFill>
              <a:latin typeface="Bodoni Moda ExtraBold"/>
              <a:ea typeface="Bodoni Moda ExtraBold"/>
              <a:cs typeface="Bodoni Moda ExtraBold"/>
              <a:sym typeface="Bodoni Moda ExtraBold"/>
            </a:endParaRPr>
          </a:p>
        </p:txBody>
      </p:sp>
      <p:sp>
        <p:nvSpPr>
          <p:cNvPr id="94" name="Google Shape;94;g12d5b82aac3_0_0"/>
          <p:cNvSpPr/>
          <p:nvPr/>
        </p:nvSpPr>
        <p:spPr>
          <a:xfrm>
            <a:off x="1303800" y="1226100"/>
            <a:ext cx="6536400" cy="338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12d5b82aac3_0_0"/>
          <p:cNvSpPr txBox="1"/>
          <p:nvPr/>
        </p:nvSpPr>
        <p:spPr>
          <a:xfrm>
            <a:off x="1518150" y="1513250"/>
            <a:ext cx="6107700" cy="247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Hind Siliguri"/>
                <a:ea typeface="Hind Siliguri"/>
                <a:cs typeface="Hind Siliguri"/>
                <a:sym typeface="Hind Siliguri"/>
              </a:rPr>
              <a:t>On a campus wide level, Bakersfield College Student Government acts as the official voice of 30,000 students.</a:t>
            </a:r>
            <a:endParaRPr sz="1700">
              <a:latin typeface="Hind Siliguri"/>
              <a:ea typeface="Hind Siliguri"/>
              <a:cs typeface="Hind Siliguri"/>
              <a:sym typeface="Hind Siliguri"/>
            </a:endParaRPr>
          </a:p>
          <a:p>
            <a:pPr indent="-336550" lvl="0" marL="457200" rtl="0" algn="l">
              <a:spcBef>
                <a:spcPts val="1600"/>
              </a:spcBef>
              <a:spcAft>
                <a:spcPts val="0"/>
              </a:spcAft>
              <a:buClr>
                <a:srgbClr val="000000"/>
              </a:buClr>
              <a:buSzPts val="1700"/>
              <a:buFont typeface="Hind Siliguri"/>
              <a:buChar char="➔"/>
            </a:pPr>
            <a:r>
              <a:rPr lang="en" sz="1700">
                <a:latin typeface="Hind Siliguri"/>
                <a:ea typeface="Hind Siliguri"/>
                <a:cs typeface="Hind Siliguri"/>
                <a:sym typeface="Hind Siliguri"/>
              </a:rPr>
              <a:t>Campus engagement through activities and student organizations</a:t>
            </a:r>
            <a:endParaRPr sz="1700">
              <a:latin typeface="Hind Siliguri"/>
              <a:ea typeface="Hind Siliguri"/>
              <a:cs typeface="Hind Siliguri"/>
              <a:sym typeface="Hind Siliguri"/>
            </a:endParaRPr>
          </a:p>
          <a:p>
            <a:pPr indent="-336550" lvl="0" marL="457200" rtl="0" algn="l">
              <a:spcBef>
                <a:spcPts val="1000"/>
              </a:spcBef>
              <a:spcAft>
                <a:spcPts val="0"/>
              </a:spcAft>
              <a:buClr>
                <a:srgbClr val="000000"/>
              </a:buClr>
              <a:buSzPts val="1700"/>
              <a:buFont typeface="Hind Siliguri"/>
              <a:buChar char="➔"/>
            </a:pPr>
            <a:r>
              <a:rPr lang="en" sz="1700">
                <a:latin typeface="Hind Siliguri"/>
                <a:ea typeface="Hind Siliguri"/>
                <a:cs typeface="Hind Siliguri"/>
                <a:sym typeface="Hind Siliguri"/>
              </a:rPr>
              <a:t>Student representation through participatory governance</a:t>
            </a:r>
            <a:endParaRPr sz="1700">
              <a:latin typeface="Hind Siliguri"/>
              <a:ea typeface="Hind Siliguri"/>
              <a:cs typeface="Hind Siliguri"/>
              <a:sym typeface="Hind Siliguri"/>
            </a:endParaRPr>
          </a:p>
          <a:p>
            <a:pPr indent="-336550" lvl="0" marL="457200" rtl="0" algn="l">
              <a:spcBef>
                <a:spcPts val="1000"/>
              </a:spcBef>
              <a:spcAft>
                <a:spcPts val="1000"/>
              </a:spcAft>
              <a:buClr>
                <a:srgbClr val="000000"/>
              </a:buClr>
              <a:buSzPts val="1700"/>
              <a:buFont typeface="Hind Siliguri"/>
              <a:buChar char="★"/>
            </a:pPr>
            <a:r>
              <a:rPr lang="en" sz="1700">
                <a:latin typeface="Hind Siliguri"/>
                <a:ea typeface="Hind Siliguri"/>
                <a:cs typeface="Hind Siliguri"/>
                <a:sym typeface="Hind Siliguri"/>
              </a:rPr>
              <a:t>Advocate for campus programs and services through our own legislation</a:t>
            </a:r>
            <a:endParaRPr sz="1700">
              <a:latin typeface="Hind Siliguri"/>
              <a:ea typeface="Hind Siliguri"/>
              <a:cs typeface="Hind Siliguri"/>
              <a:sym typeface="Hind Siligu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1479bec283_0_0"/>
          <p:cNvSpPr txBox="1"/>
          <p:nvPr/>
        </p:nvSpPr>
        <p:spPr>
          <a:xfrm>
            <a:off x="249900" y="358800"/>
            <a:ext cx="8644200" cy="723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500"/>
              <a:buFont typeface="Arial"/>
              <a:buNone/>
            </a:pPr>
            <a:r>
              <a:rPr b="0" i="0" lang="en" sz="3500" u="none" cap="none" strike="noStrike">
                <a:solidFill>
                  <a:schemeClr val="lt2"/>
                </a:solidFill>
                <a:latin typeface="Bodoni Moda ExtraBold"/>
                <a:ea typeface="Bodoni Moda ExtraBold"/>
                <a:cs typeface="Bodoni Moda ExtraBold"/>
                <a:sym typeface="Bodoni Moda ExtraBold"/>
              </a:rPr>
              <a:t>BCSGA Resolutions</a:t>
            </a:r>
            <a:endParaRPr b="0" i="0" sz="3500" u="none" cap="none" strike="noStrike">
              <a:solidFill>
                <a:schemeClr val="lt2"/>
              </a:solidFill>
              <a:latin typeface="Bodoni Moda"/>
              <a:ea typeface="Bodoni Moda"/>
              <a:cs typeface="Bodoni Moda"/>
              <a:sym typeface="Bodoni Moda"/>
            </a:endParaRPr>
          </a:p>
        </p:txBody>
      </p:sp>
      <p:sp>
        <p:nvSpPr>
          <p:cNvPr id="101" name="Google Shape;101;g21479bec283_0_0"/>
          <p:cNvSpPr/>
          <p:nvPr/>
        </p:nvSpPr>
        <p:spPr>
          <a:xfrm>
            <a:off x="1303800" y="1226100"/>
            <a:ext cx="6536400" cy="3387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21479bec283_0_0"/>
          <p:cNvSpPr txBox="1"/>
          <p:nvPr/>
        </p:nvSpPr>
        <p:spPr>
          <a:xfrm>
            <a:off x="1518150" y="1513250"/>
            <a:ext cx="6107700" cy="29376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15000"/>
              </a:lnSpc>
              <a:spcBef>
                <a:spcPts val="1000"/>
              </a:spcBef>
              <a:spcAft>
                <a:spcPts val="0"/>
              </a:spcAft>
              <a:buSzPts val="1700"/>
              <a:buFont typeface="Hind Siliguri"/>
              <a:buChar char="➔"/>
            </a:pPr>
            <a:r>
              <a:rPr lang="en" sz="1700">
                <a:latin typeface="Hind Siliguri"/>
                <a:ea typeface="Hind Siliguri"/>
                <a:cs typeface="Hind Siliguri"/>
                <a:sym typeface="Hind Siliguri"/>
              </a:rPr>
              <a:t>Represent needs and concerns of the students</a:t>
            </a:r>
            <a:endParaRPr sz="1700">
              <a:latin typeface="Hind Siliguri"/>
              <a:ea typeface="Hind Siliguri"/>
              <a:cs typeface="Hind Siliguri"/>
              <a:sym typeface="Hind Siliguri"/>
            </a:endParaRPr>
          </a:p>
          <a:p>
            <a:pPr indent="-336550" lvl="0" marL="457200" marR="0" rtl="0" algn="l">
              <a:lnSpc>
                <a:spcPct val="115000"/>
              </a:lnSpc>
              <a:spcBef>
                <a:spcPts val="0"/>
              </a:spcBef>
              <a:spcAft>
                <a:spcPts val="0"/>
              </a:spcAft>
              <a:buSzPts val="1700"/>
              <a:buFont typeface="Hind Siliguri"/>
              <a:buChar char="➔"/>
            </a:pPr>
            <a:r>
              <a:rPr lang="en" sz="1700">
                <a:latin typeface="Hind Siliguri"/>
                <a:ea typeface="Hind Siliguri"/>
                <a:cs typeface="Hind Siliguri"/>
                <a:sym typeface="Hind Siliguri"/>
              </a:rPr>
              <a:t>Provide information on &amp; guidelines for how to tackle issue</a:t>
            </a:r>
            <a:endParaRPr sz="1700">
              <a:latin typeface="Hind Siliguri"/>
              <a:ea typeface="Hind Siliguri"/>
              <a:cs typeface="Hind Siliguri"/>
              <a:sym typeface="Hind Siliguri"/>
            </a:endParaRPr>
          </a:p>
          <a:p>
            <a:pPr indent="0" lvl="0" marL="457200" marR="0" rtl="0" algn="l">
              <a:lnSpc>
                <a:spcPct val="115000"/>
              </a:lnSpc>
              <a:spcBef>
                <a:spcPts val="1000"/>
              </a:spcBef>
              <a:spcAft>
                <a:spcPts val="0"/>
              </a:spcAft>
              <a:buNone/>
            </a:pPr>
            <a:r>
              <a:rPr lang="en" sz="1700">
                <a:latin typeface="Hind Siliguri"/>
                <a:ea typeface="Hind Siliguri"/>
                <a:cs typeface="Hind Siliguri"/>
                <a:sym typeface="Hind Siliguri"/>
              </a:rPr>
              <a:t>However… </a:t>
            </a:r>
            <a:endParaRPr sz="1700">
              <a:latin typeface="Hind Siliguri"/>
              <a:ea typeface="Hind Siliguri"/>
              <a:cs typeface="Hind Siliguri"/>
              <a:sym typeface="Hind Siliguri"/>
            </a:endParaRPr>
          </a:p>
          <a:p>
            <a:pPr indent="-336550" lvl="0" marL="457200" marR="0" rtl="0" algn="l">
              <a:lnSpc>
                <a:spcPct val="115000"/>
              </a:lnSpc>
              <a:spcBef>
                <a:spcPts val="1000"/>
              </a:spcBef>
              <a:spcAft>
                <a:spcPts val="0"/>
              </a:spcAft>
              <a:buSzPts val="1700"/>
              <a:buFont typeface="Hind Siliguri"/>
              <a:buChar char="➔"/>
            </a:pPr>
            <a:r>
              <a:rPr lang="en" sz="1700">
                <a:latin typeface="Hind Siliguri"/>
                <a:ea typeface="Hind Siliguri"/>
                <a:cs typeface="Hind Siliguri"/>
                <a:sym typeface="Hind Siliguri"/>
              </a:rPr>
              <a:t>Cannot </a:t>
            </a:r>
            <a:r>
              <a:rPr b="1" lang="en" sz="1700">
                <a:latin typeface="Hind Siliguri"/>
                <a:ea typeface="Hind Siliguri"/>
                <a:cs typeface="Hind Siliguri"/>
                <a:sym typeface="Hind Siliguri"/>
              </a:rPr>
              <a:t>mandate </a:t>
            </a:r>
            <a:r>
              <a:rPr lang="en" sz="1700">
                <a:latin typeface="Hind Siliguri"/>
                <a:ea typeface="Hind Siliguri"/>
                <a:cs typeface="Hind Siliguri"/>
                <a:sym typeface="Hind Siliguri"/>
              </a:rPr>
              <a:t>future BCSGA sessions, but suggests what current and future BCSGA sessions should advocate for</a:t>
            </a:r>
            <a:endParaRPr sz="1700">
              <a:latin typeface="Hind Siliguri"/>
              <a:ea typeface="Hind Siliguri"/>
              <a:cs typeface="Hind Siliguri"/>
              <a:sym typeface="Hind Siliguri"/>
            </a:endParaRPr>
          </a:p>
          <a:p>
            <a:pPr indent="0" lvl="0" marL="0" marR="0" rtl="0" algn="l">
              <a:lnSpc>
                <a:spcPct val="115000"/>
              </a:lnSpc>
              <a:spcBef>
                <a:spcPts val="1000"/>
              </a:spcBef>
              <a:spcAft>
                <a:spcPts val="1000"/>
              </a:spcAft>
              <a:buNone/>
            </a:pPr>
            <a:r>
              <a:rPr lang="en" sz="1700">
                <a:latin typeface="Hind Siliguri"/>
                <a:ea typeface="Hind Siliguri"/>
                <a:cs typeface="Hind Siliguri"/>
                <a:sym typeface="Hind Siliguri"/>
              </a:rPr>
              <a:t>Similarly, community college delegates may draft resolutions for SSCCC advocacy.</a:t>
            </a:r>
            <a:endParaRPr sz="1700">
              <a:latin typeface="Hind Siliguri"/>
              <a:ea typeface="Hind Siliguri"/>
              <a:cs typeface="Hind Siliguri"/>
              <a:sym typeface="Hind Siligu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2c47ed9281_0_11"/>
          <p:cNvSpPr txBox="1"/>
          <p:nvPr/>
        </p:nvSpPr>
        <p:spPr>
          <a:xfrm>
            <a:off x="1377600" y="983250"/>
            <a:ext cx="6388800" cy="3177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5200">
                <a:solidFill>
                  <a:schemeClr val="lt2"/>
                </a:solidFill>
                <a:latin typeface="Bodoni Moda ExtraBold"/>
                <a:ea typeface="Bodoni Moda ExtraBold"/>
                <a:cs typeface="Bodoni Moda ExtraBold"/>
                <a:sym typeface="Bodoni Moda ExtraBold"/>
              </a:rPr>
              <a:t>SSCCC </a:t>
            </a:r>
            <a:endParaRPr sz="5200">
              <a:solidFill>
                <a:schemeClr val="lt2"/>
              </a:solidFill>
              <a:latin typeface="Bodoni Moda ExtraBold"/>
              <a:ea typeface="Bodoni Moda ExtraBold"/>
              <a:cs typeface="Bodoni Moda ExtraBold"/>
              <a:sym typeface="Bodoni Moda ExtraBold"/>
            </a:endParaRPr>
          </a:p>
          <a:p>
            <a:pPr indent="0" lvl="0" marL="0" rtl="0" algn="ctr">
              <a:lnSpc>
                <a:spcPct val="90000"/>
              </a:lnSpc>
              <a:spcBef>
                <a:spcPts val="0"/>
              </a:spcBef>
              <a:spcAft>
                <a:spcPts val="0"/>
              </a:spcAft>
              <a:buNone/>
            </a:pPr>
            <a:r>
              <a:rPr lang="en" sz="5200">
                <a:solidFill>
                  <a:schemeClr val="lt2"/>
                </a:solidFill>
                <a:latin typeface="Bodoni Moda ExtraBold"/>
                <a:ea typeface="Bodoni Moda ExtraBold"/>
                <a:cs typeface="Bodoni Moda ExtraBold"/>
                <a:sym typeface="Bodoni Moda ExtraBold"/>
              </a:rPr>
              <a:t>General Assembly</a:t>
            </a:r>
            <a:endParaRPr b="1" sz="5200">
              <a:solidFill>
                <a:schemeClr val="lt1"/>
              </a:solidFill>
              <a:latin typeface="Arvo"/>
              <a:ea typeface="Arvo"/>
              <a:cs typeface="Arvo"/>
              <a:sym typeface="Arv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2c47ed9281_0_15"/>
          <p:cNvSpPr txBox="1"/>
          <p:nvPr/>
        </p:nvSpPr>
        <p:spPr>
          <a:xfrm>
            <a:off x="-595450" y="382625"/>
            <a:ext cx="86442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chemeClr val="lt2"/>
                </a:solidFill>
                <a:latin typeface="Bodoni Moda ExtraBold"/>
                <a:ea typeface="Bodoni Moda ExtraBold"/>
                <a:cs typeface="Bodoni Moda ExtraBold"/>
                <a:sym typeface="Bodoni Moda ExtraBold"/>
              </a:rPr>
              <a:t>What is the SSCCC?</a:t>
            </a:r>
            <a:endParaRPr sz="3500">
              <a:solidFill>
                <a:schemeClr val="lt2"/>
              </a:solidFill>
              <a:latin typeface="Bodoni Moda ExtraBold"/>
              <a:ea typeface="Bodoni Moda ExtraBold"/>
              <a:cs typeface="Bodoni Moda ExtraBold"/>
              <a:sym typeface="Bodoni Moda ExtraBold"/>
            </a:endParaRPr>
          </a:p>
        </p:txBody>
      </p:sp>
      <p:sp>
        <p:nvSpPr>
          <p:cNvPr id="113" name="Google Shape;113;g22c47ed9281_0_15"/>
          <p:cNvSpPr/>
          <p:nvPr/>
        </p:nvSpPr>
        <p:spPr>
          <a:xfrm>
            <a:off x="1303800" y="1368975"/>
            <a:ext cx="6536400" cy="338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22c47ed9281_0_15"/>
          <p:cNvSpPr txBox="1"/>
          <p:nvPr/>
        </p:nvSpPr>
        <p:spPr>
          <a:xfrm>
            <a:off x="1518150" y="1982475"/>
            <a:ext cx="6107700" cy="201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rPr lang="en" sz="1700">
                <a:latin typeface="Hind Siliguri"/>
                <a:ea typeface="Hind Siliguri"/>
                <a:cs typeface="Hind Siliguri"/>
                <a:sym typeface="Hind Siliguri"/>
              </a:rPr>
              <a:t>The Student Senate for California Community Colleges (SSCCC) is the official voice of the over 2.1 million students in the 116 California community colleges.  The authority of the SSCCC is derived from Title 5, §50002, which guarantees that the students of California “have a formal and effective means for participating in the formation of state policies that have or may have a significant impact on students.” </a:t>
            </a:r>
            <a:endParaRPr sz="1700">
              <a:latin typeface="Hind Siliguri"/>
              <a:ea typeface="Hind Siliguri"/>
              <a:cs typeface="Hind Siliguri"/>
              <a:sym typeface="Hind Siliguri"/>
            </a:endParaRPr>
          </a:p>
        </p:txBody>
      </p:sp>
      <p:pic>
        <p:nvPicPr>
          <p:cNvPr id="115" name="Google Shape;115;g22c47ed9281_0_15"/>
          <p:cNvPicPr preferRelativeResize="0"/>
          <p:nvPr/>
        </p:nvPicPr>
        <p:blipFill rotWithShape="1">
          <a:blip r:embed="rId3">
            <a:alphaModFix/>
          </a:blip>
          <a:srcRect b="0" l="0" r="0" t="0"/>
          <a:stretch/>
        </p:blipFill>
        <p:spPr>
          <a:xfrm>
            <a:off x="6227025" y="96950"/>
            <a:ext cx="1154850" cy="1178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22c47ed9281_0_24"/>
          <p:cNvSpPr txBox="1"/>
          <p:nvPr/>
        </p:nvSpPr>
        <p:spPr>
          <a:xfrm>
            <a:off x="249900" y="358800"/>
            <a:ext cx="86442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chemeClr val="lt2"/>
                </a:solidFill>
                <a:latin typeface="Bodoni Moda ExtraBold"/>
                <a:ea typeface="Bodoni Moda ExtraBold"/>
                <a:cs typeface="Bodoni Moda ExtraBold"/>
                <a:sym typeface="Bodoni Moda ExtraBold"/>
              </a:rPr>
              <a:t>SSCCC Guiding Goals</a:t>
            </a:r>
            <a:endParaRPr sz="3500">
              <a:solidFill>
                <a:schemeClr val="lt2"/>
              </a:solidFill>
              <a:latin typeface="Bodoni Moda ExtraBold"/>
              <a:ea typeface="Bodoni Moda ExtraBold"/>
              <a:cs typeface="Bodoni Moda ExtraBold"/>
              <a:sym typeface="Bodoni Moda ExtraBold"/>
            </a:endParaRPr>
          </a:p>
        </p:txBody>
      </p:sp>
      <p:sp>
        <p:nvSpPr>
          <p:cNvPr id="121" name="Google Shape;121;g22c47ed9281_0_24"/>
          <p:cNvSpPr/>
          <p:nvPr/>
        </p:nvSpPr>
        <p:spPr>
          <a:xfrm>
            <a:off x="1303800" y="1226100"/>
            <a:ext cx="6536400" cy="338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22c47ed9281_0_24"/>
          <p:cNvSpPr txBox="1"/>
          <p:nvPr/>
        </p:nvSpPr>
        <p:spPr>
          <a:xfrm>
            <a:off x="1518150" y="1584675"/>
            <a:ext cx="6107700" cy="24012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Hind Siliguri"/>
              <a:buChar char="➔"/>
            </a:pPr>
            <a:r>
              <a:rPr lang="en" sz="1700">
                <a:latin typeface="Hind Siliguri"/>
                <a:ea typeface="Hind Siliguri"/>
                <a:cs typeface="Hind Siliguri"/>
                <a:sym typeface="Hind Siliguri"/>
              </a:rPr>
              <a:t>Communicate a unified student perspective to relevant constituency</a:t>
            </a:r>
            <a:r>
              <a:rPr lang="en" sz="1700">
                <a:latin typeface="Hind Siliguri"/>
                <a:ea typeface="Hind Siliguri"/>
                <a:cs typeface="Hind Siliguri"/>
                <a:sym typeface="Hind Siliguri"/>
              </a:rPr>
              <a:t> groups</a:t>
            </a:r>
            <a:r>
              <a:rPr lang="en" sz="1700">
                <a:latin typeface="Hind Siliguri"/>
                <a:ea typeface="Hind Siliguri"/>
                <a:cs typeface="Hind Siliguri"/>
                <a:sym typeface="Hind Siliguri"/>
              </a:rPr>
              <a:t> and elected officials</a:t>
            </a:r>
            <a:endParaRPr sz="1700">
              <a:latin typeface="Hind Siliguri"/>
              <a:ea typeface="Hind Siliguri"/>
              <a:cs typeface="Hind Siliguri"/>
              <a:sym typeface="Hind Siliguri"/>
            </a:endParaRPr>
          </a:p>
          <a:p>
            <a:pPr indent="-336550" lvl="0" marL="457200" rtl="0" algn="l">
              <a:spcBef>
                <a:spcPts val="1000"/>
              </a:spcBef>
              <a:spcAft>
                <a:spcPts val="0"/>
              </a:spcAft>
              <a:buSzPts val="1700"/>
              <a:buFont typeface="Hind Siliguri"/>
              <a:buChar char="➔"/>
            </a:pPr>
            <a:r>
              <a:rPr lang="en" sz="1700">
                <a:latin typeface="Hind Siliguri"/>
                <a:ea typeface="Hind Siliguri"/>
                <a:cs typeface="Hind Siliguri"/>
                <a:sym typeface="Hind Siliguri"/>
              </a:rPr>
              <a:t>Support programs &amp; legislation that remove barriers and ensure access and success for marginalized communities</a:t>
            </a:r>
            <a:endParaRPr sz="1700">
              <a:latin typeface="Hind Siliguri"/>
              <a:ea typeface="Hind Siliguri"/>
              <a:cs typeface="Hind Siliguri"/>
              <a:sym typeface="Hind Siliguri"/>
            </a:endParaRPr>
          </a:p>
          <a:p>
            <a:pPr indent="-336550" lvl="0" marL="457200" rtl="0" algn="l">
              <a:spcBef>
                <a:spcPts val="1000"/>
              </a:spcBef>
              <a:spcAft>
                <a:spcPts val="0"/>
              </a:spcAft>
              <a:buSzPts val="1700"/>
              <a:buFont typeface="Hind Siliguri"/>
              <a:buChar char="➔"/>
            </a:pPr>
            <a:r>
              <a:rPr lang="en" sz="1700">
                <a:latin typeface="Hind Siliguri"/>
                <a:ea typeface="Hind Siliguri"/>
                <a:cs typeface="Hind Siliguri"/>
                <a:sym typeface="Hind Siliguri"/>
              </a:rPr>
              <a:t>Pursue policies that will improve student access and success</a:t>
            </a:r>
            <a:endParaRPr sz="1700">
              <a:latin typeface="Hind Siliguri"/>
              <a:ea typeface="Hind Siliguri"/>
              <a:cs typeface="Hind Siliguri"/>
              <a:sym typeface="Hind Siliguri"/>
            </a:endParaRPr>
          </a:p>
          <a:p>
            <a:pPr indent="-336550" lvl="0" marL="457200" rtl="0" algn="l">
              <a:spcBef>
                <a:spcPts val="1000"/>
              </a:spcBef>
              <a:spcAft>
                <a:spcPts val="1000"/>
              </a:spcAft>
              <a:buSzPts val="1700"/>
              <a:buFont typeface="Hind Siliguri"/>
              <a:buChar char="➔"/>
            </a:pPr>
            <a:r>
              <a:rPr lang="en" sz="1700">
                <a:latin typeface="Hind Siliguri"/>
                <a:ea typeface="Hind Siliguri"/>
                <a:cs typeface="Hind Siliguri"/>
                <a:sym typeface="Hind Siliguri"/>
              </a:rPr>
              <a:t>Empower local student leaders</a:t>
            </a:r>
            <a:endParaRPr sz="1900">
              <a:latin typeface="Hind Siliguri"/>
              <a:ea typeface="Hind Siliguri"/>
              <a:cs typeface="Hind Siliguri"/>
              <a:sym typeface="Hind Siligu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aphicFrame>
        <p:nvGraphicFramePr>
          <p:cNvPr id="127" name="Google Shape;127;g21479bec283_0_80"/>
          <p:cNvGraphicFramePr/>
          <p:nvPr/>
        </p:nvGraphicFramePr>
        <p:xfrm>
          <a:off x="617675" y="1934025"/>
          <a:ext cx="3000000" cy="3000000"/>
        </p:xfrm>
        <a:graphic>
          <a:graphicData uri="http://schemas.openxmlformats.org/drawingml/2006/table">
            <a:tbl>
              <a:tblPr>
                <a:noFill/>
                <a:tableStyleId>{B5614C25-1AAD-4775-8B17-EA7B8E113559}</a:tableStyleId>
              </a:tblPr>
              <a:tblGrid>
                <a:gridCol w="2261300"/>
                <a:gridCol w="2704125"/>
                <a:gridCol w="3448500"/>
              </a:tblGrid>
              <a:tr h="540075">
                <a:tc>
                  <a:txBody>
                    <a:bodyPr/>
                    <a:lstStyle/>
                    <a:p>
                      <a:pPr indent="0" lvl="0" marL="0" marR="0" rtl="0" algn="l">
                        <a:lnSpc>
                          <a:spcPct val="115000"/>
                        </a:lnSpc>
                        <a:spcBef>
                          <a:spcPts val="0"/>
                        </a:spcBef>
                        <a:spcAft>
                          <a:spcPts val="0"/>
                        </a:spcAft>
                        <a:buClr>
                          <a:srgbClr val="000000"/>
                        </a:buClr>
                        <a:buSzPts val="1500"/>
                        <a:buFont typeface="Arial"/>
                        <a:buNone/>
                      </a:pPr>
                      <a:r>
                        <a:rPr b="1" lang="en" sz="1500">
                          <a:solidFill>
                            <a:srgbClr val="E69138"/>
                          </a:solidFill>
                          <a:highlight>
                            <a:schemeClr val="lt2"/>
                          </a:highlight>
                          <a:latin typeface="Hind Siliguri"/>
                          <a:ea typeface="Hind Siliguri"/>
                          <a:cs typeface="Hind Siliguri"/>
                          <a:sym typeface="Hind Siliguri"/>
                        </a:rPr>
                        <a:t>★ </a:t>
                      </a:r>
                      <a:r>
                        <a:rPr b="1" lang="en" sz="1500" u="none" cap="none" strike="noStrike">
                          <a:highlight>
                            <a:schemeClr val="lt2"/>
                          </a:highlight>
                          <a:latin typeface="Hind Siliguri"/>
                          <a:ea typeface="Hind Siliguri"/>
                          <a:cs typeface="Hind Siliguri"/>
                          <a:sym typeface="Hind Siliguri"/>
                        </a:rPr>
                        <a:t>Bakersfield College</a:t>
                      </a:r>
                      <a:endParaRPr b="1" sz="1500" u="none" cap="none" strike="noStrike">
                        <a:highlight>
                          <a:schemeClr val="lt2"/>
                        </a:highlight>
                        <a:latin typeface="Hind Siliguri"/>
                        <a:ea typeface="Hind Siliguri"/>
                        <a:cs typeface="Hind Siliguri"/>
                        <a:sym typeface="Hind Siligu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500"/>
                        <a:buFont typeface="Arial"/>
                        <a:buNone/>
                      </a:pPr>
                      <a:r>
                        <a:rPr b="1" lang="en" sz="1500" u="none" cap="none" strike="noStrike">
                          <a:highlight>
                            <a:schemeClr val="lt2"/>
                          </a:highlight>
                          <a:latin typeface="Hind Siliguri"/>
                          <a:ea typeface="Hind Siliguri"/>
                          <a:cs typeface="Hind Siliguri"/>
                          <a:sym typeface="Hind Siliguri"/>
                        </a:rPr>
                        <a:t>Fresno City College</a:t>
                      </a:r>
                      <a:endParaRPr b="1" sz="1500" u="none" cap="none" strike="noStrike">
                        <a:highlight>
                          <a:schemeClr val="lt2"/>
                        </a:highlight>
                        <a:latin typeface="Hind Siliguri"/>
                        <a:ea typeface="Hind Siliguri"/>
                        <a:cs typeface="Hind Siliguri"/>
                        <a:sym typeface="Hind Siligu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500"/>
                        <a:buFont typeface="Arial"/>
                        <a:buNone/>
                      </a:pPr>
                      <a:r>
                        <a:rPr b="1" lang="en" sz="1500" u="none" cap="none" strike="noStrike">
                          <a:highlight>
                            <a:schemeClr val="lt2"/>
                          </a:highlight>
                          <a:latin typeface="Hind Siliguri"/>
                          <a:ea typeface="Hind Siliguri"/>
                          <a:cs typeface="Hind Siliguri"/>
                          <a:sym typeface="Hind Siliguri"/>
                        </a:rPr>
                        <a:t>Porterville College</a:t>
                      </a:r>
                      <a:endParaRPr b="1" sz="1500" u="none" cap="none" strike="noStrike">
                        <a:highlight>
                          <a:schemeClr val="lt2"/>
                        </a:highlight>
                        <a:latin typeface="Hind Siliguri"/>
                        <a:ea typeface="Hind Siliguri"/>
                        <a:cs typeface="Hind Siliguri"/>
                        <a:sym typeface="Hind Siliguri"/>
                      </a:endParaRPr>
                    </a:p>
                  </a:txBody>
                  <a:tcPr marT="91425" marB="91425" marR="91425" marL="91425"/>
                </a:tc>
              </a:tr>
              <a:tr h="540075">
                <a:tc>
                  <a:txBody>
                    <a:bodyPr/>
                    <a:lstStyle/>
                    <a:p>
                      <a:pPr indent="0" lvl="0" marL="0" marR="0" rtl="0" algn="l">
                        <a:lnSpc>
                          <a:spcPct val="115000"/>
                        </a:lnSpc>
                        <a:spcBef>
                          <a:spcPts val="0"/>
                        </a:spcBef>
                        <a:spcAft>
                          <a:spcPts val="0"/>
                        </a:spcAft>
                        <a:buClr>
                          <a:srgbClr val="000000"/>
                        </a:buClr>
                        <a:buSzPts val="1500"/>
                        <a:buFont typeface="Arial"/>
                        <a:buNone/>
                      </a:pPr>
                      <a:r>
                        <a:rPr b="1" lang="en" sz="1500" u="none" cap="none" strike="noStrike">
                          <a:highlight>
                            <a:schemeClr val="lt2"/>
                          </a:highlight>
                          <a:latin typeface="Hind Siliguri"/>
                          <a:ea typeface="Hind Siliguri"/>
                          <a:cs typeface="Hind Siliguri"/>
                          <a:sym typeface="Hind Siliguri"/>
                        </a:rPr>
                        <a:t>Cerro Coso College</a:t>
                      </a:r>
                      <a:endParaRPr b="1" sz="1500" u="none" cap="none" strike="noStrike">
                        <a:highlight>
                          <a:schemeClr val="lt2"/>
                        </a:highlight>
                        <a:latin typeface="Hind Siliguri"/>
                        <a:ea typeface="Hind Siliguri"/>
                        <a:cs typeface="Hind Siliguri"/>
                        <a:sym typeface="Hind Siligu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500"/>
                        <a:buFont typeface="Arial"/>
                        <a:buNone/>
                      </a:pPr>
                      <a:r>
                        <a:rPr b="1" lang="en" sz="1500" u="none" cap="none" strike="noStrike">
                          <a:highlight>
                            <a:schemeClr val="lt2"/>
                          </a:highlight>
                          <a:latin typeface="Hind Siliguri"/>
                          <a:ea typeface="Hind Siliguri"/>
                          <a:cs typeface="Hind Siliguri"/>
                          <a:sym typeface="Hind Siliguri"/>
                        </a:rPr>
                        <a:t>Madera College</a:t>
                      </a:r>
                      <a:endParaRPr b="1" sz="1500" u="none" cap="none" strike="noStrike">
                        <a:highlight>
                          <a:schemeClr val="lt2"/>
                        </a:highlight>
                        <a:latin typeface="Hind Siliguri"/>
                        <a:ea typeface="Hind Siliguri"/>
                        <a:cs typeface="Hind Siliguri"/>
                        <a:sym typeface="Hind Siligu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500"/>
                        <a:buFont typeface="Arial"/>
                        <a:buNone/>
                      </a:pPr>
                      <a:r>
                        <a:rPr b="1" lang="en" sz="1500" u="none" cap="none" strike="noStrike">
                          <a:highlight>
                            <a:schemeClr val="lt2"/>
                          </a:highlight>
                          <a:latin typeface="Hind Siliguri"/>
                          <a:ea typeface="Hind Siliguri"/>
                          <a:cs typeface="Hind Siliguri"/>
                          <a:sym typeface="Hind Siliguri"/>
                        </a:rPr>
                        <a:t>Reedley College</a:t>
                      </a:r>
                      <a:endParaRPr b="1" sz="1500" u="none" cap="none" strike="noStrike">
                        <a:highlight>
                          <a:schemeClr val="lt2"/>
                        </a:highlight>
                        <a:latin typeface="Hind Siliguri"/>
                        <a:ea typeface="Hind Siliguri"/>
                        <a:cs typeface="Hind Siliguri"/>
                        <a:sym typeface="Hind Siliguri"/>
                      </a:endParaRPr>
                    </a:p>
                  </a:txBody>
                  <a:tcPr marT="91425" marB="91425" marR="91425" marL="91425"/>
                </a:tc>
              </a:tr>
              <a:tr h="540075">
                <a:tc>
                  <a:txBody>
                    <a:bodyPr/>
                    <a:lstStyle/>
                    <a:p>
                      <a:pPr indent="0" lvl="0" marL="0" marR="0" rtl="0" algn="l">
                        <a:lnSpc>
                          <a:spcPct val="115000"/>
                        </a:lnSpc>
                        <a:spcBef>
                          <a:spcPts val="0"/>
                        </a:spcBef>
                        <a:spcAft>
                          <a:spcPts val="0"/>
                        </a:spcAft>
                        <a:buClr>
                          <a:srgbClr val="000000"/>
                        </a:buClr>
                        <a:buSzPts val="1500"/>
                        <a:buFont typeface="Arial"/>
                        <a:buNone/>
                      </a:pPr>
                      <a:r>
                        <a:rPr b="1" lang="en" sz="1500" u="none" cap="none" strike="noStrike">
                          <a:highlight>
                            <a:schemeClr val="lt2"/>
                          </a:highlight>
                          <a:latin typeface="Hind Siliguri"/>
                          <a:ea typeface="Hind Siliguri"/>
                          <a:cs typeface="Hind Siliguri"/>
                          <a:sym typeface="Hind Siliguri"/>
                        </a:rPr>
                        <a:t>Clovis College</a:t>
                      </a:r>
                      <a:endParaRPr b="1" sz="1500" u="none" cap="none" strike="noStrike">
                        <a:highlight>
                          <a:schemeClr val="lt2"/>
                        </a:highlight>
                        <a:latin typeface="Hind Siliguri"/>
                        <a:ea typeface="Hind Siliguri"/>
                        <a:cs typeface="Hind Siliguri"/>
                        <a:sym typeface="Hind Siligu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500"/>
                        <a:buFont typeface="Arial"/>
                        <a:buNone/>
                      </a:pPr>
                      <a:r>
                        <a:rPr b="1" lang="en" sz="1500" u="none" cap="none" strike="noStrike">
                          <a:highlight>
                            <a:schemeClr val="lt2"/>
                          </a:highlight>
                          <a:latin typeface="Hind Siliguri"/>
                          <a:ea typeface="Hind Siliguri"/>
                          <a:cs typeface="Hind Siliguri"/>
                          <a:sym typeface="Hind Siliguri"/>
                        </a:rPr>
                        <a:t>Merced College</a:t>
                      </a:r>
                      <a:endParaRPr b="1" sz="1500" u="none" cap="none" strike="noStrike">
                        <a:highlight>
                          <a:schemeClr val="lt2"/>
                        </a:highlight>
                        <a:latin typeface="Hind Siliguri"/>
                        <a:ea typeface="Hind Siliguri"/>
                        <a:cs typeface="Hind Siliguri"/>
                        <a:sym typeface="Hind Siligu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500"/>
                        <a:buFont typeface="Arial"/>
                        <a:buNone/>
                      </a:pPr>
                      <a:r>
                        <a:rPr b="1" lang="en" sz="1500" u="none" cap="none" strike="noStrike">
                          <a:highlight>
                            <a:schemeClr val="lt2"/>
                          </a:highlight>
                          <a:latin typeface="Hind Siliguri"/>
                          <a:ea typeface="Hind Siliguri"/>
                          <a:cs typeface="Hind Siliguri"/>
                          <a:sym typeface="Hind Siliguri"/>
                        </a:rPr>
                        <a:t>West Hills College – Coalinga</a:t>
                      </a:r>
                      <a:endParaRPr b="1" sz="1500" u="none" cap="none" strike="noStrike">
                        <a:highlight>
                          <a:schemeClr val="lt2"/>
                        </a:highlight>
                        <a:latin typeface="Hind Siliguri"/>
                        <a:ea typeface="Hind Siliguri"/>
                        <a:cs typeface="Hind Siliguri"/>
                        <a:sym typeface="Hind Siliguri"/>
                      </a:endParaRPr>
                    </a:p>
                  </a:txBody>
                  <a:tcPr marT="91425" marB="91425" marR="91425" marL="91425"/>
                </a:tc>
              </a:tr>
              <a:tr h="540075">
                <a:tc>
                  <a:txBody>
                    <a:bodyPr/>
                    <a:lstStyle/>
                    <a:p>
                      <a:pPr indent="0" lvl="0" marL="0" marR="0" rtl="0" algn="l">
                        <a:lnSpc>
                          <a:spcPct val="115000"/>
                        </a:lnSpc>
                        <a:spcBef>
                          <a:spcPts val="0"/>
                        </a:spcBef>
                        <a:spcAft>
                          <a:spcPts val="0"/>
                        </a:spcAft>
                        <a:buClr>
                          <a:srgbClr val="000000"/>
                        </a:buClr>
                        <a:buSzPts val="1500"/>
                        <a:buFont typeface="Arial"/>
                        <a:buNone/>
                      </a:pPr>
                      <a:r>
                        <a:rPr b="1" lang="en" sz="1500" u="none" cap="none" strike="noStrike">
                          <a:highlight>
                            <a:schemeClr val="lt2"/>
                          </a:highlight>
                          <a:latin typeface="Hind Siliguri"/>
                          <a:ea typeface="Hind Siliguri"/>
                          <a:cs typeface="Hind Siliguri"/>
                          <a:sym typeface="Hind Siliguri"/>
                        </a:rPr>
                        <a:t>College of Sequoias</a:t>
                      </a:r>
                      <a:endParaRPr b="1" sz="1500" u="none" cap="none" strike="noStrike">
                        <a:highlight>
                          <a:schemeClr val="lt2"/>
                        </a:highlight>
                        <a:latin typeface="Hind Siliguri"/>
                        <a:ea typeface="Hind Siliguri"/>
                        <a:cs typeface="Hind Siliguri"/>
                        <a:sym typeface="Hind Siligu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500"/>
                        <a:buFont typeface="Arial"/>
                        <a:buNone/>
                      </a:pPr>
                      <a:r>
                        <a:rPr b="1" lang="en" sz="1500" u="none" cap="none" strike="noStrike">
                          <a:highlight>
                            <a:schemeClr val="lt2"/>
                          </a:highlight>
                          <a:latin typeface="Hind Siliguri"/>
                          <a:ea typeface="Hind Siliguri"/>
                          <a:cs typeface="Hind Siliguri"/>
                          <a:sym typeface="Hind Siliguri"/>
                        </a:rPr>
                        <a:t>Modesto Junior College</a:t>
                      </a:r>
                      <a:endParaRPr b="1" sz="1500" u="none" cap="none" strike="noStrike">
                        <a:highlight>
                          <a:schemeClr val="lt2"/>
                        </a:highlight>
                        <a:latin typeface="Hind Siliguri"/>
                        <a:ea typeface="Hind Siliguri"/>
                        <a:cs typeface="Hind Siliguri"/>
                        <a:sym typeface="Hind Siligu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500"/>
                        <a:buFont typeface="Arial"/>
                        <a:buNone/>
                      </a:pPr>
                      <a:r>
                        <a:rPr b="1" lang="en" sz="1500" u="none" cap="none" strike="noStrike">
                          <a:highlight>
                            <a:schemeClr val="lt2"/>
                          </a:highlight>
                          <a:latin typeface="Hind Siliguri"/>
                          <a:ea typeface="Hind Siliguri"/>
                          <a:cs typeface="Hind Siliguri"/>
                          <a:sym typeface="Hind Siliguri"/>
                        </a:rPr>
                        <a:t>West Hills College – Lemoore</a:t>
                      </a:r>
                      <a:endParaRPr b="1" sz="1500" u="none" cap="none" strike="noStrike">
                        <a:highlight>
                          <a:schemeClr val="lt2"/>
                        </a:highlight>
                        <a:latin typeface="Hind Siliguri"/>
                        <a:ea typeface="Hind Siliguri"/>
                        <a:cs typeface="Hind Siliguri"/>
                        <a:sym typeface="Hind Siliguri"/>
                      </a:endParaRPr>
                    </a:p>
                  </a:txBody>
                  <a:tcPr marT="91425" marB="91425" marR="91425" marL="91425"/>
                </a:tc>
              </a:tr>
            </a:tbl>
          </a:graphicData>
        </a:graphic>
      </p:graphicFrame>
      <p:sp>
        <p:nvSpPr>
          <p:cNvPr id="128" name="Google Shape;128;g21479bec283_0_80"/>
          <p:cNvSpPr txBox="1"/>
          <p:nvPr/>
        </p:nvSpPr>
        <p:spPr>
          <a:xfrm>
            <a:off x="1176575" y="425300"/>
            <a:ext cx="7122000" cy="723300"/>
          </a:xfrm>
          <a:prstGeom prst="rect">
            <a:avLst/>
          </a:prstGeom>
          <a:noFill/>
          <a:ln>
            <a:noFill/>
          </a:ln>
        </p:spPr>
        <p:txBody>
          <a:bodyPr anchorCtr="0" anchor="t" bIns="91425" lIns="91425" spcFirstLastPara="1" rIns="91425" wrap="square" tIns="91425">
            <a:spAutoFit/>
          </a:bodyPr>
          <a:lstStyle/>
          <a:p>
            <a:pPr indent="0" lvl="0" marL="0" marR="0" rtl="0" algn="l">
              <a:lnSpc>
                <a:spcPct val="160000"/>
              </a:lnSpc>
              <a:spcBef>
                <a:spcPts val="200"/>
              </a:spcBef>
              <a:spcAft>
                <a:spcPts val="600"/>
              </a:spcAft>
              <a:buClr>
                <a:srgbClr val="000000"/>
              </a:buClr>
              <a:buSzPts val="3500"/>
              <a:buFont typeface="Arial"/>
              <a:buNone/>
            </a:pPr>
            <a:r>
              <a:rPr b="1" i="0" lang="en" sz="3000" u="none" cap="none" strike="noStrike">
                <a:solidFill>
                  <a:srgbClr val="000000"/>
                </a:solidFill>
                <a:latin typeface="Bodoni Moda"/>
                <a:ea typeface="Bodoni Moda"/>
                <a:cs typeface="Bodoni Moda"/>
                <a:sym typeface="Bodoni Moda"/>
              </a:rPr>
              <a:t>       </a:t>
            </a:r>
            <a:r>
              <a:rPr b="1" i="0" lang="en" sz="3500" u="none" cap="none" strike="noStrike">
                <a:solidFill>
                  <a:srgbClr val="000000"/>
                </a:solidFill>
                <a:latin typeface="Bodoni Moda"/>
                <a:ea typeface="Bodoni Moda"/>
                <a:cs typeface="Bodoni Moda"/>
                <a:sym typeface="Bodoni Moda"/>
              </a:rPr>
              <a:t>REGION  V  COLLEGES</a:t>
            </a:r>
            <a:endParaRPr i="0" sz="2400" u="none" cap="none" strike="noStrike">
              <a:solidFill>
                <a:srgbClr val="000000"/>
              </a:solidFill>
              <a:latin typeface="Bodoni Moda"/>
              <a:ea typeface="Bodoni Moda"/>
              <a:cs typeface="Bodoni Moda"/>
              <a:sym typeface="Bodoni Moda"/>
            </a:endParaRPr>
          </a:p>
        </p:txBody>
      </p:sp>
      <p:pic>
        <p:nvPicPr>
          <p:cNvPr id="129" name="Google Shape;129;g21479bec283_0_80"/>
          <p:cNvPicPr preferRelativeResize="0"/>
          <p:nvPr/>
        </p:nvPicPr>
        <p:blipFill rotWithShape="1">
          <a:blip r:embed="rId3">
            <a:alphaModFix/>
          </a:blip>
          <a:srcRect b="0" l="0" r="0" t="0"/>
          <a:stretch/>
        </p:blipFill>
        <p:spPr>
          <a:xfrm>
            <a:off x="0" y="180200"/>
            <a:ext cx="1714500" cy="1504950"/>
          </a:xfrm>
          <a:prstGeom prst="rect">
            <a:avLst/>
          </a:prstGeom>
          <a:noFill/>
          <a:ln>
            <a:noFill/>
          </a:ln>
        </p:spPr>
      </p:pic>
      <p:pic>
        <p:nvPicPr>
          <p:cNvPr id="130" name="Google Shape;130;g21479bec283_0_80"/>
          <p:cNvPicPr preferRelativeResize="0"/>
          <p:nvPr/>
        </p:nvPicPr>
        <p:blipFill rotWithShape="1">
          <a:blip r:embed="rId3">
            <a:alphaModFix/>
          </a:blip>
          <a:srcRect b="0" l="0" r="0" t="0"/>
          <a:stretch/>
        </p:blipFill>
        <p:spPr>
          <a:xfrm>
            <a:off x="7104525" y="112975"/>
            <a:ext cx="1714500" cy="1504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2d5b82aac3_0_62"/>
          <p:cNvSpPr txBox="1"/>
          <p:nvPr/>
        </p:nvSpPr>
        <p:spPr>
          <a:xfrm>
            <a:off x="0" y="1894500"/>
            <a:ext cx="47388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lt1"/>
                </a:solidFill>
                <a:latin typeface="Bodoni Moda ExtraBold"/>
                <a:ea typeface="Bodoni Moda ExtraBold"/>
                <a:cs typeface="Bodoni Moda ExtraBold"/>
                <a:sym typeface="Bodoni Moda ExtraBold"/>
              </a:rPr>
              <a:t>General</a:t>
            </a:r>
            <a:endParaRPr sz="3800">
              <a:solidFill>
                <a:schemeClr val="lt1"/>
              </a:solidFill>
              <a:latin typeface="Bodoni Moda ExtraBold"/>
              <a:ea typeface="Bodoni Moda ExtraBold"/>
              <a:cs typeface="Bodoni Moda ExtraBold"/>
              <a:sym typeface="Bodoni Moda ExtraBold"/>
            </a:endParaRPr>
          </a:p>
          <a:p>
            <a:pPr indent="0" lvl="0" marL="0" rtl="0" algn="ctr">
              <a:spcBef>
                <a:spcPts val="0"/>
              </a:spcBef>
              <a:spcAft>
                <a:spcPts val="0"/>
              </a:spcAft>
              <a:buNone/>
            </a:pPr>
            <a:r>
              <a:rPr lang="en" sz="3800">
                <a:solidFill>
                  <a:schemeClr val="lt1"/>
                </a:solidFill>
                <a:latin typeface="Bodoni Moda ExtraBold"/>
                <a:ea typeface="Bodoni Moda ExtraBold"/>
                <a:cs typeface="Bodoni Moda ExtraBold"/>
                <a:sym typeface="Bodoni Moda ExtraBold"/>
              </a:rPr>
              <a:t>Assembly</a:t>
            </a:r>
            <a:endParaRPr b="1" i="0" sz="5600" u="none" cap="none" strike="noStrike">
              <a:solidFill>
                <a:schemeClr val="lt1"/>
              </a:solidFill>
              <a:latin typeface="Bodoni Moda"/>
              <a:ea typeface="Bodoni Moda"/>
              <a:cs typeface="Bodoni Moda"/>
              <a:sym typeface="Bodoni Moda"/>
            </a:endParaRPr>
          </a:p>
        </p:txBody>
      </p:sp>
      <p:pic>
        <p:nvPicPr>
          <p:cNvPr id="136" name="Google Shape;136;g12d5b82aac3_0_62"/>
          <p:cNvPicPr preferRelativeResize="0"/>
          <p:nvPr/>
        </p:nvPicPr>
        <p:blipFill rotWithShape="1">
          <a:blip r:embed="rId3">
            <a:alphaModFix/>
          </a:blip>
          <a:srcRect b="0" l="0" r="0" t="0"/>
          <a:stretch/>
        </p:blipFill>
        <p:spPr>
          <a:xfrm>
            <a:off x="4298151" y="212825"/>
            <a:ext cx="4680550" cy="4824025"/>
          </a:xfrm>
          <a:prstGeom prst="rect">
            <a:avLst/>
          </a:prstGeom>
          <a:noFill/>
          <a:ln>
            <a:noFill/>
          </a:ln>
        </p:spPr>
      </p:pic>
      <p:pic>
        <p:nvPicPr>
          <p:cNvPr id="137" name="Google Shape;137;g12d5b82aac3_0_62"/>
          <p:cNvPicPr preferRelativeResize="0"/>
          <p:nvPr/>
        </p:nvPicPr>
        <p:blipFill rotWithShape="1">
          <a:blip r:embed="rId4">
            <a:alphaModFix/>
          </a:blip>
          <a:srcRect b="0" l="0" r="0" t="0"/>
          <a:stretch/>
        </p:blipFill>
        <p:spPr>
          <a:xfrm>
            <a:off x="6049750" y="95825"/>
            <a:ext cx="1581150" cy="638175"/>
          </a:xfrm>
          <a:prstGeom prst="rect">
            <a:avLst/>
          </a:prstGeom>
          <a:noFill/>
          <a:ln>
            <a:noFill/>
          </a:ln>
        </p:spPr>
      </p:pic>
      <p:sp>
        <p:nvSpPr>
          <p:cNvPr id="138" name="Google Shape;138;g12d5b82aac3_0_62"/>
          <p:cNvSpPr txBox="1"/>
          <p:nvPr/>
        </p:nvSpPr>
        <p:spPr>
          <a:xfrm>
            <a:off x="4960688" y="993288"/>
            <a:ext cx="3759300" cy="2493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000000"/>
              </a:buClr>
              <a:buSzPts val="2000"/>
              <a:buFont typeface="Bitter"/>
              <a:buChar char="➔"/>
            </a:pPr>
            <a:r>
              <a:rPr lang="en" sz="2000">
                <a:latin typeface="Bitter"/>
                <a:ea typeface="Bitter"/>
                <a:cs typeface="Bitter"/>
                <a:sym typeface="Bitter"/>
              </a:rPr>
              <a:t>Election of Regional officers</a:t>
            </a:r>
            <a:endParaRPr sz="2000">
              <a:latin typeface="Bitter"/>
              <a:ea typeface="Bitter"/>
              <a:cs typeface="Bitter"/>
              <a:sym typeface="Bitter"/>
            </a:endParaRPr>
          </a:p>
          <a:p>
            <a:pPr indent="-355600" lvl="0" marL="457200" rtl="0" algn="l">
              <a:spcBef>
                <a:spcPts val="1000"/>
              </a:spcBef>
              <a:spcAft>
                <a:spcPts val="0"/>
              </a:spcAft>
              <a:buClr>
                <a:srgbClr val="000000"/>
              </a:buClr>
              <a:buSzPts val="2000"/>
              <a:buFont typeface="Bitter"/>
              <a:buChar char="➔"/>
            </a:pPr>
            <a:r>
              <a:rPr lang="en" sz="2000">
                <a:latin typeface="Bitter"/>
                <a:ea typeface="Bitter"/>
                <a:cs typeface="Bitter"/>
                <a:sym typeface="Bitter"/>
              </a:rPr>
              <a:t>Election of 2023-24 SSCCC Board of Directors</a:t>
            </a:r>
            <a:endParaRPr sz="2000">
              <a:latin typeface="Bitter"/>
              <a:ea typeface="Bitter"/>
              <a:cs typeface="Bitter"/>
              <a:sym typeface="Bitter"/>
            </a:endParaRPr>
          </a:p>
          <a:p>
            <a:pPr indent="-355600" lvl="0" marL="457200" rtl="0" algn="l">
              <a:spcBef>
                <a:spcPts val="1000"/>
              </a:spcBef>
              <a:spcAft>
                <a:spcPts val="0"/>
              </a:spcAft>
              <a:buClr>
                <a:srgbClr val="000000"/>
              </a:buClr>
              <a:buSzPts val="2000"/>
              <a:buFont typeface="Bitter"/>
              <a:buChar char="➔"/>
            </a:pPr>
            <a:r>
              <a:rPr lang="en" sz="2000">
                <a:latin typeface="Bitter"/>
                <a:ea typeface="Bitter"/>
                <a:cs typeface="Bitter"/>
                <a:sym typeface="Bitter"/>
              </a:rPr>
              <a:t>Workshops</a:t>
            </a:r>
            <a:endParaRPr baseline="-25000" sz="2000">
              <a:latin typeface="Bitter"/>
              <a:ea typeface="Bitter"/>
              <a:cs typeface="Bitter"/>
              <a:sym typeface="Bitter"/>
            </a:endParaRPr>
          </a:p>
          <a:p>
            <a:pPr indent="-387350" lvl="0" marL="457200" rtl="0" algn="l">
              <a:spcBef>
                <a:spcPts val="1000"/>
              </a:spcBef>
              <a:spcAft>
                <a:spcPts val="1000"/>
              </a:spcAft>
              <a:buClr>
                <a:srgbClr val="000000"/>
              </a:buClr>
              <a:buSzPts val="2500"/>
              <a:buFont typeface="Bitter"/>
              <a:buChar char="★"/>
            </a:pPr>
            <a:r>
              <a:rPr lang="en" sz="2000">
                <a:latin typeface="Bitter"/>
                <a:ea typeface="Bitter"/>
                <a:cs typeface="Bitter"/>
                <a:sym typeface="Bitter"/>
              </a:rPr>
              <a:t>Resolution voting</a:t>
            </a:r>
            <a:endParaRPr sz="2000">
              <a:latin typeface="Bitter"/>
              <a:ea typeface="Bitter"/>
              <a:cs typeface="Bitter"/>
              <a:sym typeface="Bitter"/>
            </a:endParaRPr>
          </a:p>
        </p:txBody>
      </p:sp>
    </p:spTree>
  </p:cSld>
  <p:clrMapOvr>
    <a:masterClrMapping/>
  </p:clrMapOvr>
</p:sld>
</file>

<file path=ppt/theme/theme1.xml><?xml version="1.0" encoding="utf-8"?>
<a:theme xmlns:a="http://schemas.openxmlformats.org/drawingml/2006/main" xmlns:r="http://schemas.openxmlformats.org/officeDocument/2006/relationships" name="Jourdain template">
  <a:themeElements>
    <a:clrScheme name="Custom 347">
      <a:dk1>
        <a:srgbClr val="434343"/>
      </a:dk1>
      <a:lt1>
        <a:srgbClr val="FFFFFF"/>
      </a:lt1>
      <a:dk2>
        <a:srgbClr val="999999"/>
      </a:dk2>
      <a:lt2>
        <a:srgbClr val="EFEFEF"/>
      </a:lt2>
      <a:accent1>
        <a:srgbClr val="B91512"/>
      </a:accent1>
      <a:accent2>
        <a:srgbClr val="830F11"/>
      </a:accent2>
      <a:accent3>
        <a:srgbClr val="E9A01F"/>
      </a:accent3>
      <a:accent4>
        <a:srgbClr val="ABCA64"/>
      </a:accent4>
      <a:accent5>
        <a:srgbClr val="67C7C4"/>
      </a:accent5>
      <a:accent6>
        <a:srgbClr val="F06163"/>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