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2"/>
  </p:notesMasterIdLst>
  <p:sldIdLst>
    <p:sldId id="256" r:id="rId2"/>
    <p:sldId id="257" r:id="rId3"/>
    <p:sldId id="258" r:id="rId4"/>
    <p:sldId id="260" r:id="rId5"/>
    <p:sldId id="261" r:id="rId6"/>
    <p:sldId id="262" r:id="rId7"/>
    <p:sldId id="259" r:id="rId8"/>
    <p:sldId id="263" r:id="rId9"/>
    <p:sldId id="264" r:id="rId10"/>
    <p:sldId id="274" r:id="rId11"/>
    <p:sldId id="275" r:id="rId12"/>
    <p:sldId id="276" r:id="rId13"/>
    <p:sldId id="277" r:id="rId14"/>
    <p:sldId id="278" r:id="rId15"/>
    <p:sldId id="279" r:id="rId16"/>
    <p:sldId id="269" r:id="rId17"/>
    <p:sldId id="270" r:id="rId18"/>
    <p:sldId id="271" r:id="rId19"/>
    <p:sldId id="272" r:id="rId20"/>
    <p:sldId id="273" r:id="rId21"/>
  </p:sldIdLst>
  <p:sldSz cx="11704638" cy="6583363"/>
  <p:notesSz cx="6858000" cy="9144000"/>
  <p:embeddedFontLst>
    <p:embeddedFont>
      <p:font typeface="Algerian" panose="04020705040A02060702" pitchFamily="82" charset="0"/>
      <p:regular r:id="rId23"/>
    </p:embeddedFont>
    <p:embeddedFont>
      <p:font typeface="Calibri" panose="020F050202020403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73">
          <p15:clr>
            <a:srgbClr val="A4A3A4"/>
          </p15:clr>
        </p15:guide>
        <p15:guide id="2" pos="36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60D72-11E1-FDC3-8A09-6FC69FB482DF}" v="8" dt="2019-01-28T01:54:15.715"/>
  </p1510:revLst>
</p1510:revInfo>
</file>

<file path=ppt/tableStyles.xml><?xml version="1.0" encoding="utf-8"?>
<a:tblStyleLst xmlns:a="http://schemas.openxmlformats.org/drawingml/2006/main" def="{FFCB5DBC-21CB-419E-90EA-CDFE6701D38C}">
  <a:tblStyle styleId="{FFCB5DBC-21CB-419E-90EA-CDFE6701D3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1" d="100"/>
          <a:sy n="111" d="100"/>
        </p:scale>
        <p:origin x="800" y="200"/>
      </p:cViewPr>
      <p:guideLst>
        <p:guide orient="horz" pos="2073"/>
        <p:guide pos="368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Swanson" userId="S::kylie.swanson@bakersfieldcollege.edu::7f35c18e-fa4d-4c7a-97c1-7857127eceaf" providerId="AD" clId="Web-{9D260D72-11E1-FDC3-8A09-6FC69FB482DF}"/>
    <pc:docChg chg="modSld sldOrd">
      <pc:chgData name="Kylie Swanson" userId="S::kylie.swanson@bakersfieldcollege.edu::7f35c18e-fa4d-4c7a-97c1-7857127eceaf" providerId="AD" clId="Web-{9D260D72-11E1-FDC3-8A09-6FC69FB482DF}" dt="2019-01-28T01:58:15.417" v="23"/>
      <pc:docMkLst>
        <pc:docMk/>
      </pc:docMkLst>
      <pc:sldChg chg="modSp">
        <pc:chgData name="Kylie Swanson" userId="S::kylie.swanson@bakersfieldcollege.edu::7f35c18e-fa4d-4c7a-97c1-7857127eceaf" providerId="AD" clId="Web-{9D260D72-11E1-FDC3-8A09-6FC69FB482DF}" dt="2019-01-28T01:53:27.809" v="1" actId="20577"/>
        <pc:sldMkLst>
          <pc:docMk/>
          <pc:sldMk cId="0" sldId="256"/>
        </pc:sldMkLst>
        <pc:spChg chg="mod">
          <ac:chgData name="Kylie Swanson" userId="S::kylie.swanson@bakersfieldcollege.edu::7f35c18e-fa4d-4c7a-97c1-7857127eceaf" providerId="AD" clId="Web-{9D260D72-11E1-FDC3-8A09-6FC69FB482DF}" dt="2019-01-28T01:53:27.809" v="1" actId="20577"/>
          <ac:spMkLst>
            <pc:docMk/>
            <pc:sldMk cId="0" sldId="256"/>
            <ac:spMk id="79" creationId="{00000000-0000-0000-0000-000000000000}"/>
          </ac:spMkLst>
        </pc:spChg>
      </pc:sldChg>
      <pc:sldChg chg="modSp">
        <pc:chgData name="Kylie Swanson" userId="S::kylie.swanson@bakersfieldcollege.edu::7f35c18e-fa4d-4c7a-97c1-7857127eceaf" providerId="AD" clId="Web-{9D260D72-11E1-FDC3-8A09-6FC69FB482DF}" dt="2019-01-28T01:54:15.715" v="17" actId="20577"/>
        <pc:sldMkLst>
          <pc:docMk/>
          <pc:sldMk cId="0" sldId="258"/>
        </pc:sldMkLst>
        <pc:spChg chg="mod">
          <ac:chgData name="Kylie Swanson" userId="S::kylie.swanson@bakersfieldcollege.edu::7f35c18e-fa4d-4c7a-97c1-7857127eceaf" providerId="AD" clId="Web-{9D260D72-11E1-FDC3-8A09-6FC69FB482DF}" dt="2019-01-28T01:54:15.715" v="17" actId="20577"/>
          <ac:spMkLst>
            <pc:docMk/>
            <pc:sldMk cId="0" sldId="258"/>
            <ac:spMk id="97" creationId="{00000000-0000-0000-0000-000000000000}"/>
          </ac:spMkLst>
        </pc:spChg>
      </pc:sldChg>
      <pc:sldChg chg="ord">
        <pc:chgData name="Kylie Swanson" userId="S::kylie.swanson@bakersfieldcollege.edu::7f35c18e-fa4d-4c7a-97c1-7857127eceaf" providerId="AD" clId="Web-{9D260D72-11E1-FDC3-8A09-6FC69FB482DF}" dt="2019-01-28T01:55:00.246" v="18"/>
        <pc:sldMkLst>
          <pc:docMk/>
          <pc:sldMk cId="0" sldId="259"/>
        </pc:sldMkLst>
      </pc:sldChg>
      <pc:sldChg chg="addSp delSp modSp">
        <pc:chgData name="Kylie Swanson" userId="S::kylie.swanson@bakersfieldcollege.edu::7f35c18e-fa4d-4c7a-97c1-7857127eceaf" providerId="AD" clId="Web-{9D260D72-11E1-FDC3-8A09-6FC69FB482DF}" dt="2019-01-28T01:58:15.417" v="23"/>
        <pc:sldMkLst>
          <pc:docMk/>
          <pc:sldMk cId="0" sldId="266"/>
        </pc:sldMkLst>
        <pc:picChg chg="add del mod">
          <ac:chgData name="Kylie Swanson" userId="S::kylie.swanson@bakersfieldcollege.edu::7f35c18e-fa4d-4c7a-97c1-7857127eceaf" providerId="AD" clId="Web-{9D260D72-11E1-FDC3-8A09-6FC69FB482DF}" dt="2019-01-28T01:58:15.417" v="23"/>
          <ac:picMkLst>
            <pc:docMk/>
            <pc:sldMk cId="0" sldId="266"/>
            <ac:picMk id="2" creationId="{0A773F4B-8A4F-4EB0-8E4D-7A5920AB8274}"/>
          </ac:picMkLst>
        </pc:picChg>
      </pc:sldChg>
      <pc:sldChg chg="modSp">
        <pc:chgData name="Kylie Swanson" userId="S::kylie.swanson@bakersfieldcollege.edu::7f35c18e-fa4d-4c7a-97c1-7857127eceaf" providerId="AD" clId="Web-{9D260D72-11E1-FDC3-8A09-6FC69FB482DF}" dt="2019-01-28T01:57:28.151" v="19" actId="20577"/>
        <pc:sldMkLst>
          <pc:docMk/>
          <pc:sldMk cId="1781324302" sldId="278"/>
        </pc:sldMkLst>
        <pc:spChg chg="mod">
          <ac:chgData name="Kylie Swanson" userId="S::kylie.swanson@bakersfieldcollege.edu::7f35c18e-fa4d-4c7a-97c1-7857127eceaf" providerId="AD" clId="Web-{9D260D72-11E1-FDC3-8A09-6FC69FB482DF}" dt="2019-01-28T01:57:28.151" v="19" actId="20577"/>
          <ac:spMkLst>
            <pc:docMk/>
            <pc:sldMk cId="1781324302" sldId="278"/>
            <ac:spMk id="532" creationId="{A0CAECFE-1CA0-404D-9FC1-DEBC1A6C6A09}"/>
          </ac:spMkLst>
        </pc:spChg>
      </pc:sldChg>
    </pc:docChg>
  </pc:docChgLst>
  <pc:docChgLst>
    <pc:chgData name="Kylie Swanson" userId="S::kylie.swanson@bakersfieldcollege.edu::7f35c18e-fa4d-4c7a-97c1-7857127eceaf" providerId="AD" clId="Web-{4A87F642-C58E-7E1A-6080-B80587ED6726}"/>
    <pc:docChg chg="delSld modSld">
      <pc:chgData name="Kylie Swanson" userId="S::kylie.swanson@bakersfieldcollege.edu::7f35c18e-fa4d-4c7a-97c1-7857127eceaf" providerId="AD" clId="Web-{4A87F642-C58E-7E1A-6080-B80587ED6726}" dt="2019-01-28T02:13:34.158" v="16" actId="20577"/>
      <pc:docMkLst>
        <pc:docMk/>
      </pc:docMkLst>
      <pc:sldChg chg="modSp">
        <pc:chgData name="Kylie Swanson" userId="S::kylie.swanson@bakersfieldcollege.edu::7f35c18e-fa4d-4c7a-97c1-7857127eceaf" providerId="AD" clId="Web-{4A87F642-C58E-7E1A-6080-B80587ED6726}" dt="2019-01-28T02:12:59.486" v="6"/>
        <pc:sldMkLst>
          <pc:docMk/>
          <pc:sldMk cId="0" sldId="264"/>
        </pc:sldMkLst>
        <pc:spChg chg="mod">
          <ac:chgData name="Kylie Swanson" userId="S::kylie.swanson@bakersfieldcollege.edu::7f35c18e-fa4d-4c7a-97c1-7857127eceaf" providerId="AD" clId="Web-{4A87F642-C58E-7E1A-6080-B80587ED6726}" dt="2019-01-28T02:11:20.266" v="5" actId="1076"/>
          <ac:spMkLst>
            <pc:docMk/>
            <pc:sldMk cId="0" sldId="264"/>
            <ac:spMk id="148" creationId="{00000000-0000-0000-0000-000000000000}"/>
          </ac:spMkLst>
        </pc:spChg>
        <pc:picChg chg="mod">
          <ac:chgData name="Kylie Swanson" userId="S::kylie.swanson@bakersfieldcollege.edu::7f35c18e-fa4d-4c7a-97c1-7857127eceaf" providerId="AD" clId="Web-{4A87F642-C58E-7E1A-6080-B80587ED6726}" dt="2019-01-28T02:12:59.486" v="6"/>
          <ac:picMkLst>
            <pc:docMk/>
            <pc:sldMk cId="0" sldId="264"/>
            <ac:picMk id="149" creationId="{00000000-0000-0000-0000-000000000000}"/>
          </ac:picMkLst>
        </pc:picChg>
      </pc:sldChg>
      <pc:sldChg chg="del">
        <pc:chgData name="Kylie Swanson" userId="S::kylie.swanson@bakersfieldcollege.edu::7f35c18e-fa4d-4c7a-97c1-7857127eceaf" providerId="AD" clId="Web-{4A87F642-C58E-7E1A-6080-B80587ED6726}" dt="2019-01-28T02:02:41.438" v="0"/>
        <pc:sldMkLst>
          <pc:docMk/>
          <pc:sldMk cId="0" sldId="266"/>
        </pc:sldMkLst>
      </pc:sldChg>
      <pc:sldChg chg="del">
        <pc:chgData name="Kylie Swanson" userId="S::kylie.swanson@bakersfieldcollege.edu::7f35c18e-fa4d-4c7a-97c1-7857127eceaf" providerId="AD" clId="Web-{4A87F642-C58E-7E1A-6080-B80587ED6726}" dt="2019-01-28T02:02:43.594" v="1"/>
        <pc:sldMkLst>
          <pc:docMk/>
          <pc:sldMk cId="0" sldId="267"/>
        </pc:sldMkLst>
      </pc:sldChg>
      <pc:sldChg chg="del">
        <pc:chgData name="Kylie Swanson" userId="S::kylie.swanson@bakersfieldcollege.edu::7f35c18e-fa4d-4c7a-97c1-7857127eceaf" providerId="AD" clId="Web-{4A87F642-C58E-7E1A-6080-B80587ED6726}" dt="2019-01-28T02:02:44.782" v="2"/>
        <pc:sldMkLst>
          <pc:docMk/>
          <pc:sldMk cId="0" sldId="268"/>
        </pc:sldMkLst>
      </pc:sldChg>
      <pc:sldChg chg="modSp">
        <pc:chgData name="Kylie Swanson" userId="S::kylie.swanson@bakersfieldcollege.edu::7f35c18e-fa4d-4c7a-97c1-7857127eceaf" providerId="AD" clId="Web-{4A87F642-C58E-7E1A-6080-B80587ED6726}" dt="2019-01-28T02:13:34.158" v="15" actId="20577"/>
        <pc:sldMkLst>
          <pc:docMk/>
          <pc:sldMk cId="3971766879" sldId="277"/>
        </pc:sldMkLst>
        <pc:spChg chg="mod">
          <ac:chgData name="Kylie Swanson" userId="S::kylie.swanson@bakersfieldcollege.edu::7f35c18e-fa4d-4c7a-97c1-7857127eceaf" providerId="AD" clId="Web-{4A87F642-C58E-7E1A-6080-B80587ED6726}" dt="2019-01-28T02:13:34.158" v="15" actId="20577"/>
          <ac:spMkLst>
            <pc:docMk/>
            <pc:sldMk cId="3971766879" sldId="277"/>
            <ac:spMk id="5" creationId="{8F294BC0-0B83-4B90-AF37-04BF1A5ECE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38900-6B5D-4A1E-A627-A3DFB35BCDA1}" type="doc">
      <dgm:prSet loTypeId="urn:microsoft.com/office/officeart/2005/8/layout/chevron1" loCatId="process" qsTypeId="urn:microsoft.com/office/officeart/2005/8/quickstyle/simple1" qsCatId="simple" csTypeId="urn:microsoft.com/office/officeart/2005/8/colors/accent1_2" csCatId="accent1" phldr="1"/>
      <dgm:spPr/>
    </dgm:pt>
    <dgm:pt modelId="{5F546BD5-1A18-4C9E-ADD8-C41221D95693}">
      <dgm:prSet phldrT="[Text]" custT="1"/>
      <dgm:spPr/>
      <dgm:t>
        <a:bodyPr/>
        <a:lstStyle/>
        <a:p>
          <a:r>
            <a:rPr lang="en-US" sz="1600" dirty="0">
              <a:solidFill>
                <a:srgbClr val="000000"/>
              </a:solidFill>
            </a:rPr>
            <a:t>WELD B1B Introduction to Welding Processes (2.0)</a:t>
          </a:r>
        </a:p>
      </dgm:t>
    </dgm:pt>
    <dgm:pt modelId="{73AF41E3-5753-4933-AA62-53209AF29D0D}" type="parTrans" cxnId="{C6A783E2-CDC4-4243-B0B5-989CC704ACC0}">
      <dgm:prSet/>
      <dgm:spPr/>
      <dgm:t>
        <a:bodyPr/>
        <a:lstStyle/>
        <a:p>
          <a:endParaRPr lang="en-US"/>
        </a:p>
      </dgm:t>
    </dgm:pt>
    <dgm:pt modelId="{4706D34D-6556-4A87-A8C3-5892531073A9}" type="sibTrans" cxnId="{C6A783E2-CDC4-4243-B0B5-989CC704ACC0}">
      <dgm:prSet/>
      <dgm:spPr/>
      <dgm:t>
        <a:bodyPr/>
        <a:lstStyle/>
        <a:p>
          <a:endParaRPr lang="en-US"/>
        </a:p>
      </dgm:t>
    </dgm:pt>
    <dgm:pt modelId="{9B740914-DF64-46E2-9C79-C7500CE50456}">
      <dgm:prSet phldrT="[Text]" custT="1"/>
      <dgm:spPr/>
      <dgm:t>
        <a:bodyPr/>
        <a:lstStyle/>
        <a:p>
          <a:r>
            <a:rPr lang="en-US" sz="1600" dirty="0">
              <a:solidFill>
                <a:srgbClr val="000000"/>
              </a:solidFill>
            </a:rPr>
            <a:t>WELD 53AB Shielded Metal Arc Welding (4.0)</a:t>
          </a:r>
        </a:p>
      </dgm:t>
    </dgm:pt>
    <dgm:pt modelId="{10B39A5B-2E15-48A1-967D-AA3F52CE3BDE}" type="parTrans" cxnId="{9B042CB2-E539-450A-8A1C-53A3F62A558B}">
      <dgm:prSet/>
      <dgm:spPr/>
      <dgm:t>
        <a:bodyPr/>
        <a:lstStyle/>
        <a:p>
          <a:endParaRPr lang="en-US"/>
        </a:p>
      </dgm:t>
    </dgm:pt>
    <dgm:pt modelId="{A2F469D0-ED95-42A0-A3C2-EB3056FD08C9}" type="sibTrans" cxnId="{9B042CB2-E539-450A-8A1C-53A3F62A558B}">
      <dgm:prSet/>
      <dgm:spPr/>
      <dgm:t>
        <a:bodyPr/>
        <a:lstStyle/>
        <a:p>
          <a:endParaRPr lang="en-US"/>
        </a:p>
      </dgm:t>
    </dgm:pt>
    <dgm:pt modelId="{DE04A93C-464A-4440-949B-E5D9940349B7}">
      <dgm:prSet phldrT="[Text]" custT="1"/>
      <dgm:spPr/>
      <dgm:t>
        <a:bodyPr/>
        <a:lstStyle/>
        <a:p>
          <a:r>
            <a:rPr lang="en-US" sz="1600" dirty="0">
              <a:solidFill>
                <a:srgbClr val="000000"/>
              </a:solidFill>
            </a:rPr>
            <a:t>WELD 54A Blueprint Reading for Welders &amp; Machinists (3.0)</a:t>
          </a:r>
        </a:p>
      </dgm:t>
    </dgm:pt>
    <dgm:pt modelId="{DB37A02C-FD07-45B1-8C4E-E5BF499D63CD}" type="parTrans" cxnId="{F1FAC7BA-12CD-4786-BE91-E6A99BE07AD4}">
      <dgm:prSet/>
      <dgm:spPr/>
      <dgm:t>
        <a:bodyPr/>
        <a:lstStyle/>
        <a:p>
          <a:endParaRPr lang="en-US"/>
        </a:p>
      </dgm:t>
    </dgm:pt>
    <dgm:pt modelId="{3A2CBE93-AB45-4EE1-A5CE-A908562AE86A}" type="sibTrans" cxnId="{F1FAC7BA-12CD-4786-BE91-E6A99BE07AD4}">
      <dgm:prSet/>
      <dgm:spPr/>
      <dgm:t>
        <a:bodyPr/>
        <a:lstStyle/>
        <a:p>
          <a:endParaRPr lang="en-US"/>
        </a:p>
      </dgm:t>
    </dgm:pt>
    <dgm:pt modelId="{B6A120E1-E920-4D55-80B4-6BDA005E4B62}">
      <dgm:prSet phldrT="[Text]" custT="1"/>
      <dgm:spPr/>
      <dgm:t>
        <a:bodyPr/>
        <a:lstStyle/>
        <a:p>
          <a:r>
            <a:rPr lang="en-US" sz="1600" b="1" dirty="0">
              <a:solidFill>
                <a:srgbClr val="000000"/>
              </a:solidFill>
            </a:rPr>
            <a:t>44% Average Certificate Completion, 52% Degree Completion**</a:t>
          </a:r>
        </a:p>
      </dgm:t>
    </dgm:pt>
    <dgm:pt modelId="{4D9E1E6D-11DF-4940-A4E7-FB661807FC5E}" type="parTrans" cxnId="{16C04098-1100-41E0-B48A-8F689025325A}">
      <dgm:prSet/>
      <dgm:spPr/>
      <dgm:t>
        <a:bodyPr/>
        <a:lstStyle/>
        <a:p>
          <a:endParaRPr lang="en-US"/>
        </a:p>
      </dgm:t>
    </dgm:pt>
    <dgm:pt modelId="{61983E0D-2747-4A36-BF1E-0D2089310991}" type="sibTrans" cxnId="{16C04098-1100-41E0-B48A-8F689025325A}">
      <dgm:prSet/>
      <dgm:spPr/>
      <dgm:t>
        <a:bodyPr/>
        <a:lstStyle/>
        <a:p>
          <a:endParaRPr lang="en-US"/>
        </a:p>
      </dgm:t>
    </dgm:pt>
    <dgm:pt modelId="{C7F6E08E-91DA-4A96-8422-73759A93E50A}" type="pres">
      <dgm:prSet presAssocID="{6A238900-6B5D-4A1E-A627-A3DFB35BCDA1}" presName="Name0" presStyleCnt="0">
        <dgm:presLayoutVars>
          <dgm:dir/>
          <dgm:animLvl val="lvl"/>
          <dgm:resizeHandles val="exact"/>
        </dgm:presLayoutVars>
      </dgm:prSet>
      <dgm:spPr/>
    </dgm:pt>
    <dgm:pt modelId="{CDB7258E-27F0-4C05-BD37-CE3143EDF630}" type="pres">
      <dgm:prSet presAssocID="{5F546BD5-1A18-4C9E-ADD8-C41221D95693}" presName="parTxOnly" presStyleLbl="node1" presStyleIdx="0" presStyleCnt="4">
        <dgm:presLayoutVars>
          <dgm:chMax val="0"/>
          <dgm:chPref val="0"/>
          <dgm:bulletEnabled val="1"/>
        </dgm:presLayoutVars>
      </dgm:prSet>
      <dgm:spPr/>
    </dgm:pt>
    <dgm:pt modelId="{F3126C38-0562-464E-BBC4-FEBABFFAA4A4}" type="pres">
      <dgm:prSet presAssocID="{4706D34D-6556-4A87-A8C3-5892531073A9}" presName="parTxOnlySpace" presStyleCnt="0"/>
      <dgm:spPr/>
    </dgm:pt>
    <dgm:pt modelId="{C795BFA8-D112-49B8-B564-565BAD8CD97A}" type="pres">
      <dgm:prSet presAssocID="{9B740914-DF64-46E2-9C79-C7500CE50456}" presName="parTxOnly" presStyleLbl="node1" presStyleIdx="1" presStyleCnt="4">
        <dgm:presLayoutVars>
          <dgm:chMax val="0"/>
          <dgm:chPref val="0"/>
          <dgm:bulletEnabled val="1"/>
        </dgm:presLayoutVars>
      </dgm:prSet>
      <dgm:spPr/>
    </dgm:pt>
    <dgm:pt modelId="{D4F838BC-2CF3-4AC8-BCBA-40B689713FFF}" type="pres">
      <dgm:prSet presAssocID="{A2F469D0-ED95-42A0-A3C2-EB3056FD08C9}" presName="parTxOnlySpace" presStyleCnt="0"/>
      <dgm:spPr/>
    </dgm:pt>
    <dgm:pt modelId="{3688CBDE-8208-4A40-AEB9-E9392BCB8151}" type="pres">
      <dgm:prSet presAssocID="{DE04A93C-464A-4440-949B-E5D9940349B7}" presName="parTxOnly" presStyleLbl="node1" presStyleIdx="2" presStyleCnt="4">
        <dgm:presLayoutVars>
          <dgm:chMax val="0"/>
          <dgm:chPref val="0"/>
          <dgm:bulletEnabled val="1"/>
        </dgm:presLayoutVars>
      </dgm:prSet>
      <dgm:spPr/>
    </dgm:pt>
    <dgm:pt modelId="{16C952DA-E6CD-413E-A6B1-440A17D1ACD2}" type="pres">
      <dgm:prSet presAssocID="{3A2CBE93-AB45-4EE1-A5CE-A908562AE86A}" presName="parTxOnlySpace" presStyleCnt="0"/>
      <dgm:spPr/>
    </dgm:pt>
    <dgm:pt modelId="{B02E3B9E-1F21-4536-8BA9-0E762CE6C807}" type="pres">
      <dgm:prSet presAssocID="{B6A120E1-E920-4D55-80B4-6BDA005E4B62}" presName="parTxOnly" presStyleLbl="node1" presStyleIdx="3" presStyleCnt="4">
        <dgm:presLayoutVars>
          <dgm:chMax val="0"/>
          <dgm:chPref val="0"/>
          <dgm:bulletEnabled val="1"/>
        </dgm:presLayoutVars>
      </dgm:prSet>
      <dgm:spPr/>
    </dgm:pt>
  </dgm:ptLst>
  <dgm:cxnLst>
    <dgm:cxn modelId="{8F02B65D-2E35-411C-850B-72325B12D7BB}" type="presOf" srcId="{9B740914-DF64-46E2-9C79-C7500CE50456}" destId="{C795BFA8-D112-49B8-B564-565BAD8CD97A}" srcOrd="0" destOrd="0" presId="urn:microsoft.com/office/officeart/2005/8/layout/chevron1"/>
    <dgm:cxn modelId="{26AD6F68-DBCA-4FC4-B994-9F91B8F7929D}" type="presOf" srcId="{5F546BD5-1A18-4C9E-ADD8-C41221D95693}" destId="{CDB7258E-27F0-4C05-BD37-CE3143EDF630}" srcOrd="0" destOrd="0" presId="urn:microsoft.com/office/officeart/2005/8/layout/chevron1"/>
    <dgm:cxn modelId="{16C04098-1100-41E0-B48A-8F689025325A}" srcId="{6A238900-6B5D-4A1E-A627-A3DFB35BCDA1}" destId="{B6A120E1-E920-4D55-80B4-6BDA005E4B62}" srcOrd="3" destOrd="0" parTransId="{4D9E1E6D-11DF-4940-A4E7-FB661807FC5E}" sibTransId="{61983E0D-2747-4A36-BF1E-0D2089310991}"/>
    <dgm:cxn modelId="{9B042CB2-E539-450A-8A1C-53A3F62A558B}" srcId="{6A238900-6B5D-4A1E-A627-A3DFB35BCDA1}" destId="{9B740914-DF64-46E2-9C79-C7500CE50456}" srcOrd="1" destOrd="0" parTransId="{10B39A5B-2E15-48A1-967D-AA3F52CE3BDE}" sibTransId="{A2F469D0-ED95-42A0-A3C2-EB3056FD08C9}"/>
    <dgm:cxn modelId="{77D94FBA-DD9B-45EA-88AD-6ACE00D283C0}" type="presOf" srcId="{B6A120E1-E920-4D55-80B4-6BDA005E4B62}" destId="{B02E3B9E-1F21-4536-8BA9-0E762CE6C807}" srcOrd="0" destOrd="0" presId="urn:microsoft.com/office/officeart/2005/8/layout/chevron1"/>
    <dgm:cxn modelId="{F1FAC7BA-12CD-4786-BE91-E6A99BE07AD4}" srcId="{6A238900-6B5D-4A1E-A627-A3DFB35BCDA1}" destId="{DE04A93C-464A-4440-949B-E5D9940349B7}" srcOrd="2" destOrd="0" parTransId="{DB37A02C-FD07-45B1-8C4E-E5BF499D63CD}" sibTransId="{3A2CBE93-AB45-4EE1-A5CE-A908562AE86A}"/>
    <dgm:cxn modelId="{42B8C1D1-EFFE-446C-B760-56750A1945C2}" type="presOf" srcId="{6A238900-6B5D-4A1E-A627-A3DFB35BCDA1}" destId="{C7F6E08E-91DA-4A96-8422-73759A93E50A}" srcOrd="0" destOrd="0" presId="urn:microsoft.com/office/officeart/2005/8/layout/chevron1"/>
    <dgm:cxn modelId="{9FE400DC-CB38-41E6-91CE-D501AB96A1B0}" type="presOf" srcId="{DE04A93C-464A-4440-949B-E5D9940349B7}" destId="{3688CBDE-8208-4A40-AEB9-E9392BCB8151}" srcOrd="0" destOrd="0" presId="urn:microsoft.com/office/officeart/2005/8/layout/chevron1"/>
    <dgm:cxn modelId="{C6A783E2-CDC4-4243-B0B5-989CC704ACC0}" srcId="{6A238900-6B5D-4A1E-A627-A3DFB35BCDA1}" destId="{5F546BD5-1A18-4C9E-ADD8-C41221D95693}" srcOrd="0" destOrd="0" parTransId="{73AF41E3-5753-4933-AA62-53209AF29D0D}" sibTransId="{4706D34D-6556-4A87-A8C3-5892531073A9}"/>
    <dgm:cxn modelId="{EA669E57-6922-403D-AC9E-964175B730C2}" type="presParOf" srcId="{C7F6E08E-91DA-4A96-8422-73759A93E50A}" destId="{CDB7258E-27F0-4C05-BD37-CE3143EDF630}" srcOrd="0" destOrd="0" presId="urn:microsoft.com/office/officeart/2005/8/layout/chevron1"/>
    <dgm:cxn modelId="{4E6464D0-2119-4D55-BE36-9622DB453F27}" type="presParOf" srcId="{C7F6E08E-91DA-4A96-8422-73759A93E50A}" destId="{F3126C38-0562-464E-BBC4-FEBABFFAA4A4}" srcOrd="1" destOrd="0" presId="urn:microsoft.com/office/officeart/2005/8/layout/chevron1"/>
    <dgm:cxn modelId="{F36DA7B2-F191-4337-9F8F-3A693BAB294F}" type="presParOf" srcId="{C7F6E08E-91DA-4A96-8422-73759A93E50A}" destId="{C795BFA8-D112-49B8-B564-565BAD8CD97A}" srcOrd="2" destOrd="0" presId="urn:microsoft.com/office/officeart/2005/8/layout/chevron1"/>
    <dgm:cxn modelId="{7162CFC0-B3F8-4E52-9C61-629A40968C2C}" type="presParOf" srcId="{C7F6E08E-91DA-4A96-8422-73759A93E50A}" destId="{D4F838BC-2CF3-4AC8-BCBA-40B689713FFF}" srcOrd="3" destOrd="0" presId="urn:microsoft.com/office/officeart/2005/8/layout/chevron1"/>
    <dgm:cxn modelId="{9B301BDF-43FF-446E-B7FB-3224C9270335}" type="presParOf" srcId="{C7F6E08E-91DA-4A96-8422-73759A93E50A}" destId="{3688CBDE-8208-4A40-AEB9-E9392BCB8151}" srcOrd="4" destOrd="0" presId="urn:microsoft.com/office/officeart/2005/8/layout/chevron1"/>
    <dgm:cxn modelId="{64F5C131-19B0-4020-AA4D-DF85EE0DC69F}" type="presParOf" srcId="{C7F6E08E-91DA-4A96-8422-73759A93E50A}" destId="{16C952DA-E6CD-413E-A6B1-440A17D1ACD2}" srcOrd="5" destOrd="0" presId="urn:microsoft.com/office/officeart/2005/8/layout/chevron1"/>
    <dgm:cxn modelId="{0D3CD3C3-1520-49CB-9866-8FA557156160}" type="presParOf" srcId="{C7F6E08E-91DA-4A96-8422-73759A93E50A}" destId="{B02E3B9E-1F21-4536-8BA9-0E762CE6C80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38900-6B5D-4A1E-A627-A3DFB35BCDA1}" type="doc">
      <dgm:prSet loTypeId="urn:microsoft.com/office/officeart/2005/8/layout/chevron1" loCatId="process" qsTypeId="urn:microsoft.com/office/officeart/2005/8/quickstyle/simple1" qsCatId="simple" csTypeId="urn:microsoft.com/office/officeart/2005/8/colors/accent1_2" csCatId="accent1" phldr="1"/>
      <dgm:spPr/>
    </dgm:pt>
    <dgm:pt modelId="{5F546BD5-1A18-4C9E-ADD8-C41221D95693}">
      <dgm:prSet phldrT="[Text]" custT="1"/>
      <dgm:spPr/>
      <dgm:t>
        <a:bodyPr/>
        <a:lstStyle/>
        <a:p>
          <a:r>
            <a:rPr lang="en-US" sz="1600" dirty="0">
              <a:solidFill>
                <a:srgbClr val="000000"/>
              </a:solidFill>
            </a:rPr>
            <a:t>AGBSB3 Introduction to Agriculture Business(3.0)</a:t>
          </a:r>
        </a:p>
      </dgm:t>
    </dgm:pt>
    <dgm:pt modelId="{73AF41E3-5753-4933-AA62-53209AF29D0D}" type="parTrans" cxnId="{C6A783E2-CDC4-4243-B0B5-989CC704ACC0}">
      <dgm:prSet/>
      <dgm:spPr/>
      <dgm:t>
        <a:bodyPr/>
        <a:lstStyle/>
        <a:p>
          <a:endParaRPr lang="en-US"/>
        </a:p>
      </dgm:t>
    </dgm:pt>
    <dgm:pt modelId="{4706D34D-6556-4A87-A8C3-5892531073A9}" type="sibTrans" cxnId="{C6A783E2-CDC4-4243-B0B5-989CC704ACC0}">
      <dgm:prSet/>
      <dgm:spPr/>
      <dgm:t>
        <a:bodyPr/>
        <a:lstStyle/>
        <a:p>
          <a:endParaRPr lang="en-US"/>
        </a:p>
      </dgm:t>
    </dgm:pt>
    <dgm:pt modelId="{9B740914-DF64-46E2-9C79-C7500CE50456}">
      <dgm:prSet phldrT="[Text]" custT="1"/>
      <dgm:spPr/>
      <dgm:t>
        <a:bodyPr/>
        <a:lstStyle/>
        <a:p>
          <a:r>
            <a:rPr lang="en-US" sz="1600" dirty="0">
              <a:solidFill>
                <a:srgbClr val="000000"/>
              </a:solidFill>
            </a:rPr>
            <a:t>AGBS B6 Agricultural Sales and Communication(3.0)</a:t>
          </a:r>
        </a:p>
      </dgm:t>
    </dgm:pt>
    <dgm:pt modelId="{10B39A5B-2E15-48A1-967D-AA3F52CE3BDE}" type="parTrans" cxnId="{9B042CB2-E539-450A-8A1C-53A3F62A558B}">
      <dgm:prSet/>
      <dgm:spPr/>
      <dgm:t>
        <a:bodyPr/>
        <a:lstStyle/>
        <a:p>
          <a:endParaRPr lang="en-US"/>
        </a:p>
      </dgm:t>
    </dgm:pt>
    <dgm:pt modelId="{A2F469D0-ED95-42A0-A3C2-EB3056FD08C9}" type="sibTrans" cxnId="{9B042CB2-E539-450A-8A1C-53A3F62A558B}">
      <dgm:prSet/>
      <dgm:spPr/>
      <dgm:t>
        <a:bodyPr/>
        <a:lstStyle/>
        <a:p>
          <a:endParaRPr lang="en-US"/>
        </a:p>
      </dgm:t>
    </dgm:pt>
    <dgm:pt modelId="{DE04A93C-464A-4440-949B-E5D9940349B7}">
      <dgm:prSet phldrT="[Text]" custT="1"/>
      <dgm:spPr/>
      <dgm:t>
        <a:bodyPr/>
        <a:lstStyle/>
        <a:p>
          <a:r>
            <a:rPr lang="en-US" sz="1600" dirty="0">
              <a:solidFill>
                <a:srgbClr val="000000"/>
              </a:solidFill>
            </a:rPr>
            <a:t>AGBS B2 Agricultural Economics(3.0)</a:t>
          </a:r>
        </a:p>
      </dgm:t>
    </dgm:pt>
    <dgm:pt modelId="{DB37A02C-FD07-45B1-8C4E-E5BF499D63CD}" type="parTrans" cxnId="{F1FAC7BA-12CD-4786-BE91-E6A99BE07AD4}">
      <dgm:prSet/>
      <dgm:spPr/>
      <dgm:t>
        <a:bodyPr/>
        <a:lstStyle/>
        <a:p>
          <a:endParaRPr lang="en-US"/>
        </a:p>
      </dgm:t>
    </dgm:pt>
    <dgm:pt modelId="{3A2CBE93-AB45-4EE1-A5CE-A908562AE86A}" type="sibTrans" cxnId="{F1FAC7BA-12CD-4786-BE91-E6A99BE07AD4}">
      <dgm:prSet/>
      <dgm:spPr/>
      <dgm:t>
        <a:bodyPr/>
        <a:lstStyle/>
        <a:p>
          <a:endParaRPr lang="en-US"/>
        </a:p>
      </dgm:t>
    </dgm:pt>
    <dgm:pt modelId="{B6A120E1-E920-4D55-80B4-6BDA005E4B62}">
      <dgm:prSet phldrT="[Text]" custT="1"/>
      <dgm:spPr/>
      <dgm:t>
        <a:bodyPr/>
        <a:lstStyle/>
        <a:p>
          <a:r>
            <a:rPr lang="en-US" sz="1600" b="1" dirty="0">
              <a:solidFill>
                <a:srgbClr val="000000"/>
              </a:solidFill>
            </a:rPr>
            <a:t>23% Average Certificate Completion, 73% Degree Completion**</a:t>
          </a:r>
        </a:p>
      </dgm:t>
    </dgm:pt>
    <dgm:pt modelId="{4D9E1E6D-11DF-4940-A4E7-FB661807FC5E}" type="parTrans" cxnId="{16C04098-1100-41E0-B48A-8F689025325A}">
      <dgm:prSet/>
      <dgm:spPr/>
      <dgm:t>
        <a:bodyPr/>
        <a:lstStyle/>
        <a:p>
          <a:endParaRPr lang="en-US"/>
        </a:p>
      </dgm:t>
    </dgm:pt>
    <dgm:pt modelId="{61983E0D-2747-4A36-BF1E-0D2089310991}" type="sibTrans" cxnId="{16C04098-1100-41E0-B48A-8F689025325A}">
      <dgm:prSet/>
      <dgm:spPr/>
      <dgm:t>
        <a:bodyPr/>
        <a:lstStyle/>
        <a:p>
          <a:endParaRPr lang="en-US"/>
        </a:p>
      </dgm:t>
    </dgm:pt>
    <dgm:pt modelId="{C7F6E08E-91DA-4A96-8422-73759A93E50A}" type="pres">
      <dgm:prSet presAssocID="{6A238900-6B5D-4A1E-A627-A3DFB35BCDA1}" presName="Name0" presStyleCnt="0">
        <dgm:presLayoutVars>
          <dgm:dir/>
          <dgm:animLvl val="lvl"/>
          <dgm:resizeHandles val="exact"/>
        </dgm:presLayoutVars>
      </dgm:prSet>
      <dgm:spPr/>
    </dgm:pt>
    <dgm:pt modelId="{CDB7258E-27F0-4C05-BD37-CE3143EDF630}" type="pres">
      <dgm:prSet presAssocID="{5F546BD5-1A18-4C9E-ADD8-C41221D95693}" presName="parTxOnly" presStyleLbl="node1" presStyleIdx="0" presStyleCnt="4">
        <dgm:presLayoutVars>
          <dgm:chMax val="0"/>
          <dgm:chPref val="0"/>
          <dgm:bulletEnabled val="1"/>
        </dgm:presLayoutVars>
      </dgm:prSet>
      <dgm:spPr/>
    </dgm:pt>
    <dgm:pt modelId="{F3126C38-0562-464E-BBC4-FEBABFFAA4A4}" type="pres">
      <dgm:prSet presAssocID="{4706D34D-6556-4A87-A8C3-5892531073A9}" presName="parTxOnlySpace" presStyleCnt="0"/>
      <dgm:spPr/>
    </dgm:pt>
    <dgm:pt modelId="{C795BFA8-D112-49B8-B564-565BAD8CD97A}" type="pres">
      <dgm:prSet presAssocID="{9B740914-DF64-46E2-9C79-C7500CE50456}" presName="parTxOnly" presStyleLbl="node1" presStyleIdx="1" presStyleCnt="4">
        <dgm:presLayoutVars>
          <dgm:chMax val="0"/>
          <dgm:chPref val="0"/>
          <dgm:bulletEnabled val="1"/>
        </dgm:presLayoutVars>
      </dgm:prSet>
      <dgm:spPr/>
    </dgm:pt>
    <dgm:pt modelId="{D4F838BC-2CF3-4AC8-BCBA-40B689713FFF}" type="pres">
      <dgm:prSet presAssocID="{A2F469D0-ED95-42A0-A3C2-EB3056FD08C9}" presName="parTxOnlySpace" presStyleCnt="0"/>
      <dgm:spPr/>
    </dgm:pt>
    <dgm:pt modelId="{3688CBDE-8208-4A40-AEB9-E9392BCB8151}" type="pres">
      <dgm:prSet presAssocID="{DE04A93C-464A-4440-949B-E5D9940349B7}" presName="parTxOnly" presStyleLbl="node1" presStyleIdx="2" presStyleCnt="4">
        <dgm:presLayoutVars>
          <dgm:chMax val="0"/>
          <dgm:chPref val="0"/>
          <dgm:bulletEnabled val="1"/>
        </dgm:presLayoutVars>
      </dgm:prSet>
      <dgm:spPr/>
    </dgm:pt>
    <dgm:pt modelId="{16C952DA-E6CD-413E-A6B1-440A17D1ACD2}" type="pres">
      <dgm:prSet presAssocID="{3A2CBE93-AB45-4EE1-A5CE-A908562AE86A}" presName="parTxOnlySpace" presStyleCnt="0"/>
      <dgm:spPr/>
    </dgm:pt>
    <dgm:pt modelId="{B02E3B9E-1F21-4536-8BA9-0E762CE6C807}" type="pres">
      <dgm:prSet presAssocID="{B6A120E1-E920-4D55-80B4-6BDA005E4B62}" presName="parTxOnly" presStyleLbl="node1" presStyleIdx="3" presStyleCnt="4">
        <dgm:presLayoutVars>
          <dgm:chMax val="0"/>
          <dgm:chPref val="0"/>
          <dgm:bulletEnabled val="1"/>
        </dgm:presLayoutVars>
      </dgm:prSet>
      <dgm:spPr/>
    </dgm:pt>
  </dgm:ptLst>
  <dgm:cxnLst>
    <dgm:cxn modelId="{8F02B65D-2E35-411C-850B-72325B12D7BB}" type="presOf" srcId="{9B740914-DF64-46E2-9C79-C7500CE50456}" destId="{C795BFA8-D112-49B8-B564-565BAD8CD97A}" srcOrd="0" destOrd="0" presId="urn:microsoft.com/office/officeart/2005/8/layout/chevron1"/>
    <dgm:cxn modelId="{26AD6F68-DBCA-4FC4-B994-9F91B8F7929D}" type="presOf" srcId="{5F546BD5-1A18-4C9E-ADD8-C41221D95693}" destId="{CDB7258E-27F0-4C05-BD37-CE3143EDF630}" srcOrd="0" destOrd="0" presId="urn:microsoft.com/office/officeart/2005/8/layout/chevron1"/>
    <dgm:cxn modelId="{16C04098-1100-41E0-B48A-8F689025325A}" srcId="{6A238900-6B5D-4A1E-A627-A3DFB35BCDA1}" destId="{B6A120E1-E920-4D55-80B4-6BDA005E4B62}" srcOrd="3" destOrd="0" parTransId="{4D9E1E6D-11DF-4940-A4E7-FB661807FC5E}" sibTransId="{61983E0D-2747-4A36-BF1E-0D2089310991}"/>
    <dgm:cxn modelId="{9B042CB2-E539-450A-8A1C-53A3F62A558B}" srcId="{6A238900-6B5D-4A1E-A627-A3DFB35BCDA1}" destId="{9B740914-DF64-46E2-9C79-C7500CE50456}" srcOrd="1" destOrd="0" parTransId="{10B39A5B-2E15-48A1-967D-AA3F52CE3BDE}" sibTransId="{A2F469D0-ED95-42A0-A3C2-EB3056FD08C9}"/>
    <dgm:cxn modelId="{77D94FBA-DD9B-45EA-88AD-6ACE00D283C0}" type="presOf" srcId="{B6A120E1-E920-4D55-80B4-6BDA005E4B62}" destId="{B02E3B9E-1F21-4536-8BA9-0E762CE6C807}" srcOrd="0" destOrd="0" presId="urn:microsoft.com/office/officeart/2005/8/layout/chevron1"/>
    <dgm:cxn modelId="{F1FAC7BA-12CD-4786-BE91-E6A99BE07AD4}" srcId="{6A238900-6B5D-4A1E-A627-A3DFB35BCDA1}" destId="{DE04A93C-464A-4440-949B-E5D9940349B7}" srcOrd="2" destOrd="0" parTransId="{DB37A02C-FD07-45B1-8C4E-E5BF499D63CD}" sibTransId="{3A2CBE93-AB45-4EE1-A5CE-A908562AE86A}"/>
    <dgm:cxn modelId="{42B8C1D1-EFFE-446C-B760-56750A1945C2}" type="presOf" srcId="{6A238900-6B5D-4A1E-A627-A3DFB35BCDA1}" destId="{C7F6E08E-91DA-4A96-8422-73759A93E50A}" srcOrd="0" destOrd="0" presId="urn:microsoft.com/office/officeart/2005/8/layout/chevron1"/>
    <dgm:cxn modelId="{9FE400DC-CB38-41E6-91CE-D501AB96A1B0}" type="presOf" srcId="{DE04A93C-464A-4440-949B-E5D9940349B7}" destId="{3688CBDE-8208-4A40-AEB9-E9392BCB8151}" srcOrd="0" destOrd="0" presId="urn:microsoft.com/office/officeart/2005/8/layout/chevron1"/>
    <dgm:cxn modelId="{C6A783E2-CDC4-4243-B0B5-989CC704ACC0}" srcId="{6A238900-6B5D-4A1E-A627-A3DFB35BCDA1}" destId="{5F546BD5-1A18-4C9E-ADD8-C41221D95693}" srcOrd="0" destOrd="0" parTransId="{73AF41E3-5753-4933-AA62-53209AF29D0D}" sibTransId="{4706D34D-6556-4A87-A8C3-5892531073A9}"/>
    <dgm:cxn modelId="{EA669E57-6922-403D-AC9E-964175B730C2}" type="presParOf" srcId="{C7F6E08E-91DA-4A96-8422-73759A93E50A}" destId="{CDB7258E-27F0-4C05-BD37-CE3143EDF630}" srcOrd="0" destOrd="0" presId="urn:microsoft.com/office/officeart/2005/8/layout/chevron1"/>
    <dgm:cxn modelId="{4E6464D0-2119-4D55-BE36-9622DB453F27}" type="presParOf" srcId="{C7F6E08E-91DA-4A96-8422-73759A93E50A}" destId="{F3126C38-0562-464E-BBC4-FEBABFFAA4A4}" srcOrd="1" destOrd="0" presId="urn:microsoft.com/office/officeart/2005/8/layout/chevron1"/>
    <dgm:cxn modelId="{F36DA7B2-F191-4337-9F8F-3A693BAB294F}" type="presParOf" srcId="{C7F6E08E-91DA-4A96-8422-73759A93E50A}" destId="{C795BFA8-D112-49B8-B564-565BAD8CD97A}" srcOrd="2" destOrd="0" presId="urn:microsoft.com/office/officeart/2005/8/layout/chevron1"/>
    <dgm:cxn modelId="{7162CFC0-B3F8-4E52-9C61-629A40968C2C}" type="presParOf" srcId="{C7F6E08E-91DA-4A96-8422-73759A93E50A}" destId="{D4F838BC-2CF3-4AC8-BCBA-40B689713FFF}" srcOrd="3" destOrd="0" presId="urn:microsoft.com/office/officeart/2005/8/layout/chevron1"/>
    <dgm:cxn modelId="{9B301BDF-43FF-446E-B7FB-3224C9270335}" type="presParOf" srcId="{C7F6E08E-91DA-4A96-8422-73759A93E50A}" destId="{3688CBDE-8208-4A40-AEB9-E9392BCB8151}" srcOrd="4" destOrd="0" presId="urn:microsoft.com/office/officeart/2005/8/layout/chevron1"/>
    <dgm:cxn modelId="{64F5C131-19B0-4020-AA4D-DF85EE0DC69F}" type="presParOf" srcId="{C7F6E08E-91DA-4A96-8422-73759A93E50A}" destId="{16C952DA-E6CD-413E-A6B1-440A17D1ACD2}" srcOrd="5" destOrd="0" presId="urn:microsoft.com/office/officeart/2005/8/layout/chevron1"/>
    <dgm:cxn modelId="{0D3CD3C3-1520-49CB-9866-8FA557156160}" type="presParOf" srcId="{C7F6E08E-91DA-4A96-8422-73759A93E50A}" destId="{B02E3B9E-1F21-4536-8BA9-0E762CE6C807}"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238900-6B5D-4A1E-A627-A3DFB35BCDA1}" type="doc">
      <dgm:prSet loTypeId="urn:microsoft.com/office/officeart/2005/8/layout/chevron1" loCatId="process" qsTypeId="urn:microsoft.com/office/officeart/2005/8/quickstyle/simple1" qsCatId="simple" csTypeId="urn:microsoft.com/office/officeart/2005/8/colors/accent1_2" csCatId="accent1" phldr="1"/>
      <dgm:spPr/>
    </dgm:pt>
    <dgm:pt modelId="{5F546BD5-1A18-4C9E-ADD8-C41221D95693}">
      <dgm:prSet phldrT="[Text]"/>
      <dgm:spPr/>
      <dgm:t>
        <a:bodyPr/>
        <a:lstStyle/>
        <a:p>
          <a:r>
            <a:rPr lang="en-US" dirty="0">
              <a:solidFill>
                <a:srgbClr val="000000"/>
              </a:solidFill>
            </a:rPr>
            <a:t>INDR B12 Introduction to Drafting and CAD (3.0)</a:t>
          </a:r>
        </a:p>
      </dgm:t>
    </dgm:pt>
    <dgm:pt modelId="{73AF41E3-5753-4933-AA62-53209AF29D0D}" type="parTrans" cxnId="{C6A783E2-CDC4-4243-B0B5-989CC704ACC0}">
      <dgm:prSet/>
      <dgm:spPr/>
      <dgm:t>
        <a:bodyPr/>
        <a:lstStyle/>
        <a:p>
          <a:endParaRPr lang="en-US"/>
        </a:p>
      </dgm:t>
    </dgm:pt>
    <dgm:pt modelId="{4706D34D-6556-4A87-A8C3-5892531073A9}" type="sibTrans" cxnId="{C6A783E2-CDC4-4243-B0B5-989CC704ACC0}">
      <dgm:prSet/>
      <dgm:spPr/>
      <dgm:t>
        <a:bodyPr/>
        <a:lstStyle/>
        <a:p>
          <a:endParaRPr lang="en-US"/>
        </a:p>
      </dgm:t>
    </dgm:pt>
    <dgm:pt modelId="{9B740914-DF64-46E2-9C79-C7500CE50456}">
      <dgm:prSet phldrT="[Text]"/>
      <dgm:spPr/>
      <dgm:t>
        <a:bodyPr/>
        <a:lstStyle/>
        <a:p>
          <a:r>
            <a:rPr lang="en-US" dirty="0">
              <a:solidFill>
                <a:srgbClr val="000000"/>
              </a:solidFill>
            </a:rPr>
            <a:t>INDR 20A Computer Aided Drafting and Design ( 3.0)</a:t>
          </a:r>
        </a:p>
      </dgm:t>
    </dgm:pt>
    <dgm:pt modelId="{10B39A5B-2E15-48A1-967D-AA3F52CE3BDE}" type="parTrans" cxnId="{9B042CB2-E539-450A-8A1C-53A3F62A558B}">
      <dgm:prSet/>
      <dgm:spPr/>
      <dgm:t>
        <a:bodyPr/>
        <a:lstStyle/>
        <a:p>
          <a:endParaRPr lang="en-US"/>
        </a:p>
      </dgm:t>
    </dgm:pt>
    <dgm:pt modelId="{A2F469D0-ED95-42A0-A3C2-EB3056FD08C9}" type="sibTrans" cxnId="{9B042CB2-E539-450A-8A1C-53A3F62A558B}">
      <dgm:prSet/>
      <dgm:spPr/>
      <dgm:t>
        <a:bodyPr/>
        <a:lstStyle/>
        <a:p>
          <a:endParaRPr lang="en-US"/>
        </a:p>
      </dgm:t>
    </dgm:pt>
    <dgm:pt modelId="{DE04A93C-464A-4440-949B-E5D9940349B7}">
      <dgm:prSet phldrT="[Text]"/>
      <dgm:spPr/>
      <dgm:t>
        <a:bodyPr/>
        <a:lstStyle/>
        <a:p>
          <a:r>
            <a:rPr lang="en-US" dirty="0">
              <a:solidFill>
                <a:srgbClr val="000000"/>
              </a:solidFill>
            </a:rPr>
            <a:t>INDR 20B Computer Aided Drafting and Design ( 3.0)</a:t>
          </a:r>
        </a:p>
      </dgm:t>
    </dgm:pt>
    <dgm:pt modelId="{DB37A02C-FD07-45B1-8C4E-E5BF499D63CD}" type="parTrans" cxnId="{F1FAC7BA-12CD-4786-BE91-E6A99BE07AD4}">
      <dgm:prSet/>
      <dgm:spPr/>
      <dgm:t>
        <a:bodyPr/>
        <a:lstStyle/>
        <a:p>
          <a:endParaRPr lang="en-US"/>
        </a:p>
      </dgm:t>
    </dgm:pt>
    <dgm:pt modelId="{3A2CBE93-AB45-4EE1-A5CE-A908562AE86A}" type="sibTrans" cxnId="{F1FAC7BA-12CD-4786-BE91-E6A99BE07AD4}">
      <dgm:prSet/>
      <dgm:spPr/>
      <dgm:t>
        <a:bodyPr/>
        <a:lstStyle/>
        <a:p>
          <a:endParaRPr lang="en-US"/>
        </a:p>
      </dgm:t>
    </dgm:pt>
    <dgm:pt modelId="{B6A120E1-E920-4D55-80B4-6BDA005E4B62}">
      <dgm:prSet phldrT="[Text]" custT="1"/>
      <dgm:spPr/>
      <dgm:t>
        <a:bodyPr/>
        <a:lstStyle/>
        <a:p>
          <a:r>
            <a:rPr lang="en-US" sz="1600" b="1" dirty="0">
              <a:solidFill>
                <a:srgbClr val="000000"/>
              </a:solidFill>
            </a:rPr>
            <a:t>64% Average Certificate Completion, 73% Degree Completion**</a:t>
          </a:r>
        </a:p>
      </dgm:t>
    </dgm:pt>
    <dgm:pt modelId="{4D9E1E6D-11DF-4940-A4E7-FB661807FC5E}" type="parTrans" cxnId="{16C04098-1100-41E0-B48A-8F689025325A}">
      <dgm:prSet/>
      <dgm:spPr/>
      <dgm:t>
        <a:bodyPr/>
        <a:lstStyle/>
        <a:p>
          <a:endParaRPr lang="en-US"/>
        </a:p>
      </dgm:t>
    </dgm:pt>
    <dgm:pt modelId="{61983E0D-2747-4A36-BF1E-0D2089310991}" type="sibTrans" cxnId="{16C04098-1100-41E0-B48A-8F689025325A}">
      <dgm:prSet/>
      <dgm:spPr/>
      <dgm:t>
        <a:bodyPr/>
        <a:lstStyle/>
        <a:p>
          <a:endParaRPr lang="en-US"/>
        </a:p>
      </dgm:t>
    </dgm:pt>
    <dgm:pt modelId="{C7F6E08E-91DA-4A96-8422-73759A93E50A}" type="pres">
      <dgm:prSet presAssocID="{6A238900-6B5D-4A1E-A627-A3DFB35BCDA1}" presName="Name0" presStyleCnt="0">
        <dgm:presLayoutVars>
          <dgm:dir/>
          <dgm:animLvl val="lvl"/>
          <dgm:resizeHandles val="exact"/>
        </dgm:presLayoutVars>
      </dgm:prSet>
      <dgm:spPr/>
    </dgm:pt>
    <dgm:pt modelId="{CDB7258E-27F0-4C05-BD37-CE3143EDF630}" type="pres">
      <dgm:prSet presAssocID="{5F546BD5-1A18-4C9E-ADD8-C41221D95693}" presName="parTxOnly" presStyleLbl="node1" presStyleIdx="0" presStyleCnt="4">
        <dgm:presLayoutVars>
          <dgm:chMax val="0"/>
          <dgm:chPref val="0"/>
          <dgm:bulletEnabled val="1"/>
        </dgm:presLayoutVars>
      </dgm:prSet>
      <dgm:spPr/>
    </dgm:pt>
    <dgm:pt modelId="{F3126C38-0562-464E-BBC4-FEBABFFAA4A4}" type="pres">
      <dgm:prSet presAssocID="{4706D34D-6556-4A87-A8C3-5892531073A9}" presName="parTxOnlySpace" presStyleCnt="0"/>
      <dgm:spPr/>
    </dgm:pt>
    <dgm:pt modelId="{C795BFA8-D112-49B8-B564-565BAD8CD97A}" type="pres">
      <dgm:prSet presAssocID="{9B740914-DF64-46E2-9C79-C7500CE50456}" presName="parTxOnly" presStyleLbl="node1" presStyleIdx="1" presStyleCnt="4">
        <dgm:presLayoutVars>
          <dgm:chMax val="0"/>
          <dgm:chPref val="0"/>
          <dgm:bulletEnabled val="1"/>
        </dgm:presLayoutVars>
      </dgm:prSet>
      <dgm:spPr/>
    </dgm:pt>
    <dgm:pt modelId="{D4F838BC-2CF3-4AC8-BCBA-40B689713FFF}" type="pres">
      <dgm:prSet presAssocID="{A2F469D0-ED95-42A0-A3C2-EB3056FD08C9}" presName="parTxOnlySpace" presStyleCnt="0"/>
      <dgm:spPr/>
    </dgm:pt>
    <dgm:pt modelId="{3688CBDE-8208-4A40-AEB9-E9392BCB8151}" type="pres">
      <dgm:prSet presAssocID="{DE04A93C-464A-4440-949B-E5D9940349B7}" presName="parTxOnly" presStyleLbl="node1" presStyleIdx="2" presStyleCnt="4">
        <dgm:presLayoutVars>
          <dgm:chMax val="0"/>
          <dgm:chPref val="0"/>
          <dgm:bulletEnabled val="1"/>
        </dgm:presLayoutVars>
      </dgm:prSet>
      <dgm:spPr/>
    </dgm:pt>
    <dgm:pt modelId="{16C952DA-E6CD-413E-A6B1-440A17D1ACD2}" type="pres">
      <dgm:prSet presAssocID="{3A2CBE93-AB45-4EE1-A5CE-A908562AE86A}" presName="parTxOnlySpace" presStyleCnt="0"/>
      <dgm:spPr/>
    </dgm:pt>
    <dgm:pt modelId="{B02E3B9E-1F21-4536-8BA9-0E762CE6C807}" type="pres">
      <dgm:prSet presAssocID="{B6A120E1-E920-4D55-80B4-6BDA005E4B62}" presName="parTxOnly" presStyleLbl="node1" presStyleIdx="3" presStyleCnt="4">
        <dgm:presLayoutVars>
          <dgm:chMax val="0"/>
          <dgm:chPref val="0"/>
          <dgm:bulletEnabled val="1"/>
        </dgm:presLayoutVars>
      </dgm:prSet>
      <dgm:spPr/>
    </dgm:pt>
  </dgm:ptLst>
  <dgm:cxnLst>
    <dgm:cxn modelId="{8F02B65D-2E35-411C-850B-72325B12D7BB}" type="presOf" srcId="{9B740914-DF64-46E2-9C79-C7500CE50456}" destId="{C795BFA8-D112-49B8-B564-565BAD8CD97A}" srcOrd="0" destOrd="0" presId="urn:microsoft.com/office/officeart/2005/8/layout/chevron1"/>
    <dgm:cxn modelId="{26AD6F68-DBCA-4FC4-B994-9F91B8F7929D}" type="presOf" srcId="{5F546BD5-1A18-4C9E-ADD8-C41221D95693}" destId="{CDB7258E-27F0-4C05-BD37-CE3143EDF630}" srcOrd="0" destOrd="0" presId="urn:microsoft.com/office/officeart/2005/8/layout/chevron1"/>
    <dgm:cxn modelId="{16C04098-1100-41E0-B48A-8F689025325A}" srcId="{6A238900-6B5D-4A1E-A627-A3DFB35BCDA1}" destId="{B6A120E1-E920-4D55-80B4-6BDA005E4B62}" srcOrd="3" destOrd="0" parTransId="{4D9E1E6D-11DF-4940-A4E7-FB661807FC5E}" sibTransId="{61983E0D-2747-4A36-BF1E-0D2089310991}"/>
    <dgm:cxn modelId="{9B042CB2-E539-450A-8A1C-53A3F62A558B}" srcId="{6A238900-6B5D-4A1E-A627-A3DFB35BCDA1}" destId="{9B740914-DF64-46E2-9C79-C7500CE50456}" srcOrd="1" destOrd="0" parTransId="{10B39A5B-2E15-48A1-967D-AA3F52CE3BDE}" sibTransId="{A2F469D0-ED95-42A0-A3C2-EB3056FD08C9}"/>
    <dgm:cxn modelId="{77D94FBA-DD9B-45EA-88AD-6ACE00D283C0}" type="presOf" srcId="{B6A120E1-E920-4D55-80B4-6BDA005E4B62}" destId="{B02E3B9E-1F21-4536-8BA9-0E762CE6C807}" srcOrd="0" destOrd="0" presId="urn:microsoft.com/office/officeart/2005/8/layout/chevron1"/>
    <dgm:cxn modelId="{F1FAC7BA-12CD-4786-BE91-E6A99BE07AD4}" srcId="{6A238900-6B5D-4A1E-A627-A3DFB35BCDA1}" destId="{DE04A93C-464A-4440-949B-E5D9940349B7}" srcOrd="2" destOrd="0" parTransId="{DB37A02C-FD07-45B1-8C4E-E5BF499D63CD}" sibTransId="{3A2CBE93-AB45-4EE1-A5CE-A908562AE86A}"/>
    <dgm:cxn modelId="{42B8C1D1-EFFE-446C-B760-56750A1945C2}" type="presOf" srcId="{6A238900-6B5D-4A1E-A627-A3DFB35BCDA1}" destId="{C7F6E08E-91DA-4A96-8422-73759A93E50A}" srcOrd="0" destOrd="0" presId="urn:microsoft.com/office/officeart/2005/8/layout/chevron1"/>
    <dgm:cxn modelId="{9FE400DC-CB38-41E6-91CE-D501AB96A1B0}" type="presOf" srcId="{DE04A93C-464A-4440-949B-E5D9940349B7}" destId="{3688CBDE-8208-4A40-AEB9-E9392BCB8151}" srcOrd="0" destOrd="0" presId="urn:microsoft.com/office/officeart/2005/8/layout/chevron1"/>
    <dgm:cxn modelId="{C6A783E2-CDC4-4243-B0B5-989CC704ACC0}" srcId="{6A238900-6B5D-4A1E-A627-A3DFB35BCDA1}" destId="{5F546BD5-1A18-4C9E-ADD8-C41221D95693}" srcOrd="0" destOrd="0" parTransId="{73AF41E3-5753-4933-AA62-53209AF29D0D}" sibTransId="{4706D34D-6556-4A87-A8C3-5892531073A9}"/>
    <dgm:cxn modelId="{EA669E57-6922-403D-AC9E-964175B730C2}" type="presParOf" srcId="{C7F6E08E-91DA-4A96-8422-73759A93E50A}" destId="{CDB7258E-27F0-4C05-BD37-CE3143EDF630}" srcOrd="0" destOrd="0" presId="urn:microsoft.com/office/officeart/2005/8/layout/chevron1"/>
    <dgm:cxn modelId="{4E6464D0-2119-4D55-BE36-9622DB453F27}" type="presParOf" srcId="{C7F6E08E-91DA-4A96-8422-73759A93E50A}" destId="{F3126C38-0562-464E-BBC4-FEBABFFAA4A4}" srcOrd="1" destOrd="0" presId="urn:microsoft.com/office/officeart/2005/8/layout/chevron1"/>
    <dgm:cxn modelId="{F36DA7B2-F191-4337-9F8F-3A693BAB294F}" type="presParOf" srcId="{C7F6E08E-91DA-4A96-8422-73759A93E50A}" destId="{C795BFA8-D112-49B8-B564-565BAD8CD97A}" srcOrd="2" destOrd="0" presId="urn:microsoft.com/office/officeart/2005/8/layout/chevron1"/>
    <dgm:cxn modelId="{7162CFC0-B3F8-4E52-9C61-629A40968C2C}" type="presParOf" srcId="{C7F6E08E-91DA-4A96-8422-73759A93E50A}" destId="{D4F838BC-2CF3-4AC8-BCBA-40B689713FFF}" srcOrd="3" destOrd="0" presId="urn:microsoft.com/office/officeart/2005/8/layout/chevron1"/>
    <dgm:cxn modelId="{9B301BDF-43FF-446E-B7FB-3224C9270335}" type="presParOf" srcId="{C7F6E08E-91DA-4A96-8422-73759A93E50A}" destId="{3688CBDE-8208-4A40-AEB9-E9392BCB8151}" srcOrd="4" destOrd="0" presId="urn:microsoft.com/office/officeart/2005/8/layout/chevron1"/>
    <dgm:cxn modelId="{64F5C131-19B0-4020-AA4D-DF85EE0DC69F}" type="presParOf" srcId="{C7F6E08E-91DA-4A96-8422-73759A93E50A}" destId="{16C952DA-E6CD-413E-A6B1-440A17D1ACD2}" srcOrd="5" destOrd="0" presId="urn:microsoft.com/office/officeart/2005/8/layout/chevron1"/>
    <dgm:cxn modelId="{0D3CD3C3-1520-49CB-9866-8FA557156160}" type="presParOf" srcId="{C7F6E08E-91DA-4A96-8422-73759A93E50A}" destId="{B02E3B9E-1F21-4536-8BA9-0E762CE6C807}" srcOrd="6"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30DBF2-ACAE-46D1-96E2-A2F64889201A}"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n-US"/>
        </a:p>
      </dgm:t>
    </dgm:pt>
    <dgm:pt modelId="{B2994011-4902-45BD-87C7-B42A3D94E81E}">
      <dgm:prSet phldrT="[Text]"/>
      <dgm:spPr/>
      <dgm:t>
        <a:bodyPr/>
        <a:lstStyle/>
        <a:p>
          <a:r>
            <a:rPr lang="en-US" dirty="0"/>
            <a:t>All Incoming Freshman (STDV B3)</a:t>
          </a:r>
        </a:p>
      </dgm:t>
    </dgm:pt>
    <dgm:pt modelId="{990D6650-08E3-4912-9B7D-691511841C41}" type="parTrans" cxnId="{27A157DC-F3A3-48C1-9B16-67EB71132C09}">
      <dgm:prSet/>
      <dgm:spPr/>
      <dgm:t>
        <a:bodyPr/>
        <a:lstStyle/>
        <a:p>
          <a:endParaRPr lang="en-US"/>
        </a:p>
      </dgm:t>
    </dgm:pt>
    <dgm:pt modelId="{7C136B7E-F98E-4B02-A3F0-5F6DFE668F80}" type="sibTrans" cxnId="{27A157DC-F3A3-48C1-9B16-67EB71132C09}">
      <dgm:prSet/>
      <dgm:spPr/>
      <dgm:t>
        <a:bodyPr/>
        <a:lstStyle/>
        <a:p>
          <a:endParaRPr lang="en-US"/>
        </a:p>
      </dgm:t>
    </dgm:pt>
    <dgm:pt modelId="{FDB94A96-AA79-4D12-811D-9716DE370A20}">
      <dgm:prSet phldrT="[Text]" custT="1"/>
      <dgm:spPr/>
      <dgm:t>
        <a:bodyPr vert="vert270"/>
        <a:lstStyle/>
        <a:p>
          <a:r>
            <a:rPr lang="en-US" sz="1800" dirty="0"/>
            <a:t>Associates Degree for Transfer Pathway</a:t>
          </a:r>
        </a:p>
      </dgm:t>
    </dgm:pt>
    <dgm:pt modelId="{65A801C4-0547-4953-957D-61DB74DFBD29}" type="parTrans" cxnId="{FA113EE2-9FF6-4D19-8BE4-4C3FD2641F65}">
      <dgm:prSet/>
      <dgm:spPr/>
      <dgm:t>
        <a:bodyPr/>
        <a:lstStyle/>
        <a:p>
          <a:endParaRPr lang="en-US"/>
        </a:p>
      </dgm:t>
    </dgm:pt>
    <dgm:pt modelId="{1E885F3D-B8E9-4581-BB68-80B7CCAAF25A}" type="sibTrans" cxnId="{FA113EE2-9FF6-4D19-8BE4-4C3FD2641F65}">
      <dgm:prSet/>
      <dgm:spPr/>
      <dgm:t>
        <a:bodyPr/>
        <a:lstStyle/>
        <a:p>
          <a:endParaRPr lang="en-US"/>
        </a:p>
      </dgm:t>
    </dgm:pt>
    <dgm:pt modelId="{07485575-2B9C-4680-8BE5-59C17B9E5D94}">
      <dgm:prSet phldrT="[Text]" custT="1"/>
      <dgm:spPr/>
      <dgm:t>
        <a:bodyPr vert="vert270"/>
        <a:lstStyle/>
        <a:p>
          <a:r>
            <a:rPr lang="en-US" sz="1800" dirty="0"/>
            <a:t>Agriculture Business Management Certificates Pathway</a:t>
          </a:r>
        </a:p>
      </dgm:t>
    </dgm:pt>
    <dgm:pt modelId="{5AEEEEE0-2983-492F-8AA7-1D683037C8A8}" type="parTrans" cxnId="{2C13CF3C-4285-4C58-B37A-2C1E3F7D7AFA}">
      <dgm:prSet/>
      <dgm:spPr/>
      <dgm:t>
        <a:bodyPr/>
        <a:lstStyle/>
        <a:p>
          <a:endParaRPr lang="en-US"/>
        </a:p>
      </dgm:t>
    </dgm:pt>
    <dgm:pt modelId="{D7BACF21-1E56-49A5-A4F7-30BAB974D154}" type="sibTrans" cxnId="{2C13CF3C-4285-4C58-B37A-2C1E3F7D7AFA}">
      <dgm:prSet/>
      <dgm:spPr/>
      <dgm:t>
        <a:bodyPr/>
        <a:lstStyle/>
        <a:p>
          <a:endParaRPr lang="en-US"/>
        </a:p>
      </dgm:t>
    </dgm:pt>
    <dgm:pt modelId="{0A21FCB8-39D3-4D03-AD5F-95F5D104A906}">
      <dgm:prSet phldrT="[Text]" custT="1"/>
      <dgm:spPr/>
      <dgm:t>
        <a:bodyPr vert="vert270"/>
        <a:lstStyle/>
        <a:p>
          <a:r>
            <a:rPr lang="en-US" sz="1800" dirty="0"/>
            <a:t>Media Arts Certificate Pathway</a:t>
          </a:r>
        </a:p>
      </dgm:t>
    </dgm:pt>
    <dgm:pt modelId="{06B600EE-2771-4896-9C3B-6F272086B87C}" type="parTrans" cxnId="{99EACAB0-34D4-4776-B82E-FFDD68F8AEDD}">
      <dgm:prSet/>
      <dgm:spPr/>
      <dgm:t>
        <a:bodyPr/>
        <a:lstStyle/>
        <a:p>
          <a:endParaRPr lang="en-US"/>
        </a:p>
      </dgm:t>
    </dgm:pt>
    <dgm:pt modelId="{0A1C87CE-53CB-42A8-91C7-A3D7C574C9BE}" type="sibTrans" cxnId="{99EACAB0-34D4-4776-B82E-FFDD68F8AEDD}">
      <dgm:prSet/>
      <dgm:spPr/>
      <dgm:t>
        <a:bodyPr/>
        <a:lstStyle/>
        <a:p>
          <a:endParaRPr lang="en-US"/>
        </a:p>
      </dgm:t>
    </dgm:pt>
    <dgm:pt modelId="{9D554EDF-2203-483B-9CA8-092E9C051201}">
      <dgm:prSet phldrT="[Text]" custT="1"/>
      <dgm:spPr/>
      <dgm:t>
        <a:bodyPr vert="vert270"/>
        <a:lstStyle/>
        <a:p>
          <a:r>
            <a:rPr lang="en-US" sz="1800" dirty="0"/>
            <a:t>Business Certificates Pathway</a:t>
          </a:r>
        </a:p>
      </dgm:t>
    </dgm:pt>
    <dgm:pt modelId="{11162C74-2F5D-4972-B29B-947579597667}" type="parTrans" cxnId="{01BABE8C-41E8-4606-A440-35F5818638D9}">
      <dgm:prSet/>
      <dgm:spPr/>
      <dgm:t>
        <a:bodyPr/>
        <a:lstStyle/>
        <a:p>
          <a:endParaRPr lang="en-US"/>
        </a:p>
      </dgm:t>
    </dgm:pt>
    <dgm:pt modelId="{68B182A8-B0F9-4A6F-BDF7-28F884AC26D2}" type="sibTrans" cxnId="{01BABE8C-41E8-4606-A440-35F5818638D9}">
      <dgm:prSet/>
      <dgm:spPr/>
      <dgm:t>
        <a:bodyPr/>
        <a:lstStyle/>
        <a:p>
          <a:endParaRPr lang="en-US"/>
        </a:p>
      </dgm:t>
    </dgm:pt>
    <dgm:pt modelId="{9531F490-B047-4347-9D8C-F19E35324ECE}">
      <dgm:prSet phldrT="[Text]" custT="1"/>
      <dgm:spPr/>
      <dgm:t>
        <a:bodyPr vert="vert270"/>
        <a:lstStyle/>
        <a:p>
          <a:r>
            <a:rPr lang="en-US" sz="1800" dirty="0"/>
            <a:t>IT Certificate Pathway</a:t>
          </a:r>
        </a:p>
      </dgm:t>
    </dgm:pt>
    <dgm:pt modelId="{253FBDF9-759F-476F-97CA-E1C0B9136A4E}" type="parTrans" cxnId="{861364B1-32FA-41F2-8E2E-345C63FFCECD}">
      <dgm:prSet/>
      <dgm:spPr/>
      <dgm:t>
        <a:bodyPr/>
        <a:lstStyle/>
        <a:p>
          <a:endParaRPr lang="en-US"/>
        </a:p>
      </dgm:t>
    </dgm:pt>
    <dgm:pt modelId="{FD8AFBB7-4BC2-4729-BB6A-7548DC8B4498}" type="sibTrans" cxnId="{861364B1-32FA-41F2-8E2E-345C63FFCECD}">
      <dgm:prSet/>
      <dgm:spPr/>
      <dgm:t>
        <a:bodyPr/>
        <a:lstStyle/>
        <a:p>
          <a:endParaRPr lang="en-US"/>
        </a:p>
      </dgm:t>
    </dgm:pt>
    <dgm:pt modelId="{231FE7AA-6483-4627-9EC6-838804EC9778}">
      <dgm:prSet phldrT="[Text]" custT="1"/>
      <dgm:spPr/>
      <dgm:t>
        <a:bodyPr vert="vert270"/>
        <a:lstStyle/>
        <a:p>
          <a:r>
            <a:rPr lang="en-US" sz="1800" dirty="0"/>
            <a:t>Education Certificates Pathway</a:t>
          </a:r>
        </a:p>
      </dgm:t>
    </dgm:pt>
    <dgm:pt modelId="{79EB6C79-0A3E-4E7A-AE88-856934C3E9D0}" type="parTrans" cxnId="{B53D5FF8-A303-44CC-A82E-A4C6E0D2726B}">
      <dgm:prSet/>
      <dgm:spPr/>
      <dgm:t>
        <a:bodyPr/>
        <a:lstStyle/>
        <a:p>
          <a:endParaRPr lang="en-US"/>
        </a:p>
      </dgm:t>
    </dgm:pt>
    <dgm:pt modelId="{997BAF4A-6894-4666-B8D1-FC991B138EF5}" type="sibTrans" cxnId="{B53D5FF8-A303-44CC-A82E-A4C6E0D2726B}">
      <dgm:prSet/>
      <dgm:spPr/>
      <dgm:t>
        <a:bodyPr/>
        <a:lstStyle/>
        <a:p>
          <a:endParaRPr lang="en-US"/>
        </a:p>
      </dgm:t>
    </dgm:pt>
    <dgm:pt modelId="{20ED3C5F-AAA5-4806-8D8E-32A0B498ADE8}">
      <dgm:prSet phldrT="[Text]" custT="1"/>
      <dgm:spPr/>
      <dgm:t>
        <a:bodyPr vert="vert270"/>
        <a:lstStyle/>
        <a:p>
          <a:r>
            <a:rPr lang="en-US" sz="1800" dirty="0"/>
            <a:t>Architecture &amp; Engineering Certificates Pathway</a:t>
          </a:r>
        </a:p>
      </dgm:t>
    </dgm:pt>
    <dgm:pt modelId="{F90BC232-D93F-4BC3-9518-B86F2D8476EC}" type="parTrans" cxnId="{132E1D24-D5CB-44EE-B554-4A09756924F4}">
      <dgm:prSet/>
      <dgm:spPr/>
      <dgm:t>
        <a:bodyPr/>
        <a:lstStyle/>
        <a:p>
          <a:endParaRPr lang="en-US"/>
        </a:p>
      </dgm:t>
    </dgm:pt>
    <dgm:pt modelId="{F6B60773-E599-4329-A974-6AB82FE65520}" type="sibTrans" cxnId="{132E1D24-D5CB-44EE-B554-4A09756924F4}">
      <dgm:prSet/>
      <dgm:spPr/>
      <dgm:t>
        <a:bodyPr/>
        <a:lstStyle/>
        <a:p>
          <a:endParaRPr lang="en-US"/>
        </a:p>
      </dgm:t>
    </dgm:pt>
    <dgm:pt modelId="{831597B7-E572-451F-AEB0-97B4D62B2933}">
      <dgm:prSet phldrT="[Text]" custT="1"/>
      <dgm:spPr/>
      <dgm:t>
        <a:bodyPr vert="vert270"/>
        <a:lstStyle/>
        <a:p>
          <a:r>
            <a:rPr lang="en-US" sz="1800" dirty="0"/>
            <a:t>Construction &amp; Woodworking Certificates Pathway</a:t>
          </a:r>
        </a:p>
      </dgm:t>
    </dgm:pt>
    <dgm:pt modelId="{0AA452AA-4E72-48D0-AA0E-2DF3DE151BBC}" type="parTrans" cxnId="{53D1D3A7-2CC5-4DC2-9750-A910EE93351E}">
      <dgm:prSet/>
      <dgm:spPr/>
      <dgm:t>
        <a:bodyPr/>
        <a:lstStyle/>
        <a:p>
          <a:endParaRPr lang="en-US"/>
        </a:p>
      </dgm:t>
    </dgm:pt>
    <dgm:pt modelId="{35082DAE-E620-4985-8C74-1E2B1298FDA0}" type="sibTrans" cxnId="{53D1D3A7-2CC5-4DC2-9750-A910EE93351E}">
      <dgm:prSet/>
      <dgm:spPr/>
      <dgm:t>
        <a:bodyPr/>
        <a:lstStyle/>
        <a:p>
          <a:endParaRPr lang="en-US"/>
        </a:p>
      </dgm:t>
    </dgm:pt>
    <dgm:pt modelId="{F07F06D1-B796-416E-B511-5E584DBEE1D8}">
      <dgm:prSet phldrT="[Text]" custT="1"/>
      <dgm:spPr/>
      <dgm:t>
        <a:bodyPr vert="vert270"/>
        <a:lstStyle/>
        <a:p>
          <a:r>
            <a:rPr lang="en-US" sz="1800" dirty="0"/>
            <a:t>Welding Certificates Pathway</a:t>
          </a:r>
        </a:p>
      </dgm:t>
    </dgm:pt>
    <dgm:pt modelId="{A20DD6E1-9867-4616-BD23-9400489818C7}" type="parTrans" cxnId="{4BFB5437-A830-46C5-8812-1D4DAAEC11BE}">
      <dgm:prSet/>
      <dgm:spPr/>
      <dgm:t>
        <a:bodyPr/>
        <a:lstStyle/>
        <a:p>
          <a:endParaRPr lang="en-US"/>
        </a:p>
      </dgm:t>
    </dgm:pt>
    <dgm:pt modelId="{F4ED131B-D838-4B30-9010-7362A694E1E3}" type="sibTrans" cxnId="{4BFB5437-A830-46C5-8812-1D4DAAEC11BE}">
      <dgm:prSet/>
      <dgm:spPr/>
      <dgm:t>
        <a:bodyPr/>
        <a:lstStyle/>
        <a:p>
          <a:endParaRPr lang="en-US"/>
        </a:p>
      </dgm:t>
    </dgm:pt>
    <dgm:pt modelId="{423D481D-D5FD-4BF8-A6BB-624418143056}">
      <dgm:prSet phldrT="[Text]" custT="1"/>
      <dgm:spPr/>
      <dgm:t>
        <a:bodyPr vert="vert270"/>
        <a:lstStyle/>
        <a:p>
          <a:r>
            <a:rPr lang="en-US" sz="1800" dirty="0"/>
            <a:t>General Education Certificates Pathway</a:t>
          </a:r>
        </a:p>
      </dgm:t>
    </dgm:pt>
    <dgm:pt modelId="{781021D6-7CDD-4F52-896D-B65A558E7212}" type="parTrans" cxnId="{BE40A945-C359-4372-AD7A-D0ED56A59EFD}">
      <dgm:prSet/>
      <dgm:spPr/>
      <dgm:t>
        <a:bodyPr/>
        <a:lstStyle/>
        <a:p>
          <a:endParaRPr lang="en-US"/>
        </a:p>
      </dgm:t>
    </dgm:pt>
    <dgm:pt modelId="{DBBFB62C-EFA8-48DB-A26A-A2727A48EBE9}" type="sibTrans" cxnId="{BE40A945-C359-4372-AD7A-D0ED56A59EFD}">
      <dgm:prSet/>
      <dgm:spPr/>
      <dgm:t>
        <a:bodyPr/>
        <a:lstStyle/>
        <a:p>
          <a:endParaRPr lang="en-US"/>
        </a:p>
      </dgm:t>
    </dgm:pt>
    <dgm:pt modelId="{D109AC57-0FF8-4659-8487-4199A6AB3F60}" type="pres">
      <dgm:prSet presAssocID="{2530DBF2-ACAE-46D1-96E2-A2F64889201A}" presName="hierChild1" presStyleCnt="0">
        <dgm:presLayoutVars>
          <dgm:chPref val="1"/>
          <dgm:dir/>
          <dgm:animOne val="branch"/>
          <dgm:animLvl val="lvl"/>
          <dgm:resizeHandles/>
        </dgm:presLayoutVars>
      </dgm:prSet>
      <dgm:spPr/>
    </dgm:pt>
    <dgm:pt modelId="{C59B79C1-2962-45A4-A365-EBFADFE27828}" type="pres">
      <dgm:prSet presAssocID="{B2994011-4902-45BD-87C7-B42A3D94E81E}" presName="hierRoot1" presStyleCnt="0"/>
      <dgm:spPr/>
    </dgm:pt>
    <dgm:pt modelId="{94C0320B-DD32-4771-BDEB-4D3494066BD1}" type="pres">
      <dgm:prSet presAssocID="{B2994011-4902-45BD-87C7-B42A3D94E81E}" presName="composite" presStyleCnt="0"/>
      <dgm:spPr/>
    </dgm:pt>
    <dgm:pt modelId="{A070903D-79F2-4A26-AECB-090F236354B2}" type="pres">
      <dgm:prSet presAssocID="{B2994011-4902-45BD-87C7-B42A3D94E81E}" presName="background" presStyleLbl="node0" presStyleIdx="0" presStyleCnt="1"/>
      <dgm:spPr/>
    </dgm:pt>
    <dgm:pt modelId="{02610642-5DD6-4FD5-B52C-D409A5AAC28A}" type="pres">
      <dgm:prSet presAssocID="{B2994011-4902-45BD-87C7-B42A3D94E81E}" presName="text" presStyleLbl="fgAcc0" presStyleIdx="0" presStyleCnt="1" custScaleX="225814" custScaleY="218435">
        <dgm:presLayoutVars>
          <dgm:chPref val="3"/>
        </dgm:presLayoutVars>
      </dgm:prSet>
      <dgm:spPr/>
    </dgm:pt>
    <dgm:pt modelId="{727B76EF-10EE-449A-8AA0-415D7DE17896}" type="pres">
      <dgm:prSet presAssocID="{B2994011-4902-45BD-87C7-B42A3D94E81E}" presName="hierChild2" presStyleCnt="0"/>
      <dgm:spPr/>
    </dgm:pt>
    <dgm:pt modelId="{7C6A530A-6E2B-43E3-AA46-F26C67EAB973}" type="pres">
      <dgm:prSet presAssocID="{65A801C4-0547-4953-957D-61DB74DFBD29}" presName="Name10" presStyleLbl="parChTrans1D2" presStyleIdx="0" presStyleCnt="10"/>
      <dgm:spPr/>
    </dgm:pt>
    <dgm:pt modelId="{908DB458-8CF1-4BA8-972E-A344FFDD6F02}" type="pres">
      <dgm:prSet presAssocID="{FDB94A96-AA79-4D12-811D-9716DE370A20}" presName="hierRoot2" presStyleCnt="0"/>
      <dgm:spPr/>
    </dgm:pt>
    <dgm:pt modelId="{B3F3C659-25D7-4544-A223-660DAFE27D71}" type="pres">
      <dgm:prSet presAssocID="{FDB94A96-AA79-4D12-811D-9716DE370A20}" presName="composite2" presStyleCnt="0"/>
      <dgm:spPr/>
    </dgm:pt>
    <dgm:pt modelId="{77995D1E-FAE4-4321-9FDA-AC11448977EB}" type="pres">
      <dgm:prSet presAssocID="{FDB94A96-AA79-4D12-811D-9716DE370A20}" presName="background2" presStyleLbl="node2" presStyleIdx="0" presStyleCnt="10"/>
      <dgm:spPr/>
    </dgm:pt>
    <dgm:pt modelId="{DAF09708-E10B-4605-95EC-F0DF50E3461F}" type="pres">
      <dgm:prSet presAssocID="{FDB94A96-AA79-4D12-811D-9716DE370A20}" presName="text2" presStyleLbl="fgAcc2" presStyleIdx="0" presStyleCnt="10" custScaleY="502651">
        <dgm:presLayoutVars>
          <dgm:chPref val="3"/>
        </dgm:presLayoutVars>
      </dgm:prSet>
      <dgm:spPr/>
    </dgm:pt>
    <dgm:pt modelId="{B329BBE4-9BE9-4976-8069-E5E929F3AC50}" type="pres">
      <dgm:prSet presAssocID="{FDB94A96-AA79-4D12-811D-9716DE370A20}" presName="hierChild3" presStyleCnt="0"/>
      <dgm:spPr/>
    </dgm:pt>
    <dgm:pt modelId="{62A5BC86-7C1F-4CBB-B4BF-9212F48981DC}" type="pres">
      <dgm:prSet presAssocID="{781021D6-7CDD-4F52-896D-B65A558E7212}" presName="Name10" presStyleLbl="parChTrans1D2" presStyleIdx="1" presStyleCnt="10"/>
      <dgm:spPr/>
    </dgm:pt>
    <dgm:pt modelId="{F380BDEC-B77B-4CDA-B346-C1EBB94C3235}" type="pres">
      <dgm:prSet presAssocID="{423D481D-D5FD-4BF8-A6BB-624418143056}" presName="hierRoot2" presStyleCnt="0"/>
      <dgm:spPr/>
    </dgm:pt>
    <dgm:pt modelId="{232054DC-672D-4F9C-9F1F-F81AA43817F6}" type="pres">
      <dgm:prSet presAssocID="{423D481D-D5FD-4BF8-A6BB-624418143056}" presName="composite2" presStyleCnt="0"/>
      <dgm:spPr/>
    </dgm:pt>
    <dgm:pt modelId="{8D8C5DE6-2C12-43EE-B53E-3171ADC1741F}" type="pres">
      <dgm:prSet presAssocID="{423D481D-D5FD-4BF8-A6BB-624418143056}" presName="background2" presStyleLbl="node2" presStyleIdx="1" presStyleCnt="10"/>
      <dgm:spPr/>
    </dgm:pt>
    <dgm:pt modelId="{772ACCAC-239C-4B25-8A88-391BD06B0EC4}" type="pres">
      <dgm:prSet presAssocID="{423D481D-D5FD-4BF8-A6BB-624418143056}" presName="text2" presStyleLbl="fgAcc2" presStyleIdx="1" presStyleCnt="10" custScaleY="502651">
        <dgm:presLayoutVars>
          <dgm:chPref val="3"/>
        </dgm:presLayoutVars>
      </dgm:prSet>
      <dgm:spPr/>
    </dgm:pt>
    <dgm:pt modelId="{3D81BC7F-961B-490A-8C88-3B3BF8C914B2}" type="pres">
      <dgm:prSet presAssocID="{423D481D-D5FD-4BF8-A6BB-624418143056}" presName="hierChild3" presStyleCnt="0"/>
      <dgm:spPr/>
    </dgm:pt>
    <dgm:pt modelId="{54357C3D-DF94-46A9-940C-8D8C68BAA12E}" type="pres">
      <dgm:prSet presAssocID="{5AEEEEE0-2983-492F-8AA7-1D683037C8A8}" presName="Name10" presStyleLbl="parChTrans1D2" presStyleIdx="2" presStyleCnt="10"/>
      <dgm:spPr/>
    </dgm:pt>
    <dgm:pt modelId="{50B16C21-182C-4060-A9C7-A91736CFF696}" type="pres">
      <dgm:prSet presAssocID="{07485575-2B9C-4680-8BE5-59C17B9E5D94}" presName="hierRoot2" presStyleCnt="0"/>
      <dgm:spPr/>
    </dgm:pt>
    <dgm:pt modelId="{F7EC255E-45B6-4417-AD78-6CE0B397E945}" type="pres">
      <dgm:prSet presAssocID="{07485575-2B9C-4680-8BE5-59C17B9E5D94}" presName="composite2" presStyleCnt="0"/>
      <dgm:spPr/>
    </dgm:pt>
    <dgm:pt modelId="{4E91B126-12D0-49C2-9FFD-6770071AEB33}" type="pres">
      <dgm:prSet presAssocID="{07485575-2B9C-4680-8BE5-59C17B9E5D94}" presName="background2" presStyleLbl="node2" presStyleIdx="2" presStyleCnt="10"/>
      <dgm:spPr/>
    </dgm:pt>
    <dgm:pt modelId="{9C56CF36-EB02-4E93-87CE-249C43259E5D}" type="pres">
      <dgm:prSet presAssocID="{07485575-2B9C-4680-8BE5-59C17B9E5D94}" presName="text2" presStyleLbl="fgAcc2" presStyleIdx="2" presStyleCnt="10" custScaleY="502651">
        <dgm:presLayoutVars>
          <dgm:chPref val="3"/>
        </dgm:presLayoutVars>
      </dgm:prSet>
      <dgm:spPr/>
    </dgm:pt>
    <dgm:pt modelId="{46184E96-5425-4A39-805A-D672822008F6}" type="pres">
      <dgm:prSet presAssocID="{07485575-2B9C-4680-8BE5-59C17B9E5D94}" presName="hierChild3" presStyleCnt="0"/>
      <dgm:spPr/>
    </dgm:pt>
    <dgm:pt modelId="{57910018-B59B-49E4-8C52-B38F97056F02}" type="pres">
      <dgm:prSet presAssocID="{06B600EE-2771-4896-9C3B-6F272086B87C}" presName="Name10" presStyleLbl="parChTrans1D2" presStyleIdx="3" presStyleCnt="10"/>
      <dgm:spPr/>
    </dgm:pt>
    <dgm:pt modelId="{5C66B6D6-6F91-4BAE-A943-060D6572B838}" type="pres">
      <dgm:prSet presAssocID="{0A21FCB8-39D3-4D03-AD5F-95F5D104A906}" presName="hierRoot2" presStyleCnt="0"/>
      <dgm:spPr/>
    </dgm:pt>
    <dgm:pt modelId="{C29AEAE1-4C45-4F8E-BC41-66E9B07C161E}" type="pres">
      <dgm:prSet presAssocID="{0A21FCB8-39D3-4D03-AD5F-95F5D104A906}" presName="composite2" presStyleCnt="0"/>
      <dgm:spPr/>
    </dgm:pt>
    <dgm:pt modelId="{6826CDDC-8EC4-485F-8CEC-E383EE0592A5}" type="pres">
      <dgm:prSet presAssocID="{0A21FCB8-39D3-4D03-AD5F-95F5D104A906}" presName="background2" presStyleLbl="node2" presStyleIdx="3" presStyleCnt="10"/>
      <dgm:spPr/>
    </dgm:pt>
    <dgm:pt modelId="{BA335D0F-83B5-450C-8E2B-FD2C3574F5DA}" type="pres">
      <dgm:prSet presAssocID="{0A21FCB8-39D3-4D03-AD5F-95F5D104A906}" presName="text2" presStyleLbl="fgAcc2" presStyleIdx="3" presStyleCnt="10" custScaleY="502651">
        <dgm:presLayoutVars>
          <dgm:chPref val="3"/>
        </dgm:presLayoutVars>
      </dgm:prSet>
      <dgm:spPr/>
    </dgm:pt>
    <dgm:pt modelId="{1DDA4BDC-E2A4-4789-AEC8-B356150FB4EC}" type="pres">
      <dgm:prSet presAssocID="{0A21FCB8-39D3-4D03-AD5F-95F5D104A906}" presName="hierChild3" presStyleCnt="0"/>
      <dgm:spPr/>
    </dgm:pt>
    <dgm:pt modelId="{EB1B24E7-E6DA-47C1-BC50-46329A1C5E2E}" type="pres">
      <dgm:prSet presAssocID="{11162C74-2F5D-4972-B29B-947579597667}" presName="Name10" presStyleLbl="parChTrans1D2" presStyleIdx="4" presStyleCnt="10"/>
      <dgm:spPr/>
    </dgm:pt>
    <dgm:pt modelId="{5AC6F666-CA1C-475F-85AC-CB3F124FD166}" type="pres">
      <dgm:prSet presAssocID="{9D554EDF-2203-483B-9CA8-092E9C051201}" presName="hierRoot2" presStyleCnt="0"/>
      <dgm:spPr/>
    </dgm:pt>
    <dgm:pt modelId="{52A80705-801C-4229-B4D8-C91FBA7275C4}" type="pres">
      <dgm:prSet presAssocID="{9D554EDF-2203-483B-9CA8-092E9C051201}" presName="composite2" presStyleCnt="0"/>
      <dgm:spPr/>
    </dgm:pt>
    <dgm:pt modelId="{771EB730-4A16-4630-A8E6-E5C23EB15C83}" type="pres">
      <dgm:prSet presAssocID="{9D554EDF-2203-483B-9CA8-092E9C051201}" presName="background2" presStyleLbl="node2" presStyleIdx="4" presStyleCnt="10"/>
      <dgm:spPr/>
    </dgm:pt>
    <dgm:pt modelId="{7F50FB77-89EB-4FFD-844F-3469784D6A67}" type="pres">
      <dgm:prSet presAssocID="{9D554EDF-2203-483B-9CA8-092E9C051201}" presName="text2" presStyleLbl="fgAcc2" presStyleIdx="4" presStyleCnt="10" custScaleY="502651">
        <dgm:presLayoutVars>
          <dgm:chPref val="3"/>
        </dgm:presLayoutVars>
      </dgm:prSet>
      <dgm:spPr/>
    </dgm:pt>
    <dgm:pt modelId="{313A0C3D-CEEF-4DBD-AD65-A766FDCBEBF7}" type="pres">
      <dgm:prSet presAssocID="{9D554EDF-2203-483B-9CA8-092E9C051201}" presName="hierChild3" presStyleCnt="0"/>
      <dgm:spPr/>
    </dgm:pt>
    <dgm:pt modelId="{87AC5784-83E4-4E48-AB87-4B5292820C10}" type="pres">
      <dgm:prSet presAssocID="{253FBDF9-759F-476F-97CA-E1C0B9136A4E}" presName="Name10" presStyleLbl="parChTrans1D2" presStyleIdx="5" presStyleCnt="10"/>
      <dgm:spPr/>
    </dgm:pt>
    <dgm:pt modelId="{9AF41C92-215A-483F-BE17-55B848160A82}" type="pres">
      <dgm:prSet presAssocID="{9531F490-B047-4347-9D8C-F19E35324ECE}" presName="hierRoot2" presStyleCnt="0"/>
      <dgm:spPr/>
    </dgm:pt>
    <dgm:pt modelId="{C2A41266-0B18-47CF-B1E0-54852CBF49F6}" type="pres">
      <dgm:prSet presAssocID="{9531F490-B047-4347-9D8C-F19E35324ECE}" presName="composite2" presStyleCnt="0"/>
      <dgm:spPr/>
    </dgm:pt>
    <dgm:pt modelId="{5AA4A95B-09F0-455F-B3CA-6DD589C248A7}" type="pres">
      <dgm:prSet presAssocID="{9531F490-B047-4347-9D8C-F19E35324ECE}" presName="background2" presStyleLbl="node2" presStyleIdx="5" presStyleCnt="10"/>
      <dgm:spPr/>
    </dgm:pt>
    <dgm:pt modelId="{C7265EE3-0F97-4E78-B938-FB6980BF3656}" type="pres">
      <dgm:prSet presAssocID="{9531F490-B047-4347-9D8C-F19E35324ECE}" presName="text2" presStyleLbl="fgAcc2" presStyleIdx="5" presStyleCnt="10" custScaleY="502651">
        <dgm:presLayoutVars>
          <dgm:chPref val="3"/>
        </dgm:presLayoutVars>
      </dgm:prSet>
      <dgm:spPr/>
    </dgm:pt>
    <dgm:pt modelId="{0234EFF9-9610-4BB3-92F1-3F3176A5A50F}" type="pres">
      <dgm:prSet presAssocID="{9531F490-B047-4347-9D8C-F19E35324ECE}" presName="hierChild3" presStyleCnt="0"/>
      <dgm:spPr/>
    </dgm:pt>
    <dgm:pt modelId="{FD30D19A-99CF-4F46-8B16-621EAB1E1D34}" type="pres">
      <dgm:prSet presAssocID="{79EB6C79-0A3E-4E7A-AE88-856934C3E9D0}" presName="Name10" presStyleLbl="parChTrans1D2" presStyleIdx="6" presStyleCnt="10"/>
      <dgm:spPr/>
    </dgm:pt>
    <dgm:pt modelId="{1AA733F8-91ED-4C21-A7C1-4A52DC568279}" type="pres">
      <dgm:prSet presAssocID="{231FE7AA-6483-4627-9EC6-838804EC9778}" presName="hierRoot2" presStyleCnt="0"/>
      <dgm:spPr/>
    </dgm:pt>
    <dgm:pt modelId="{A0EB9D5F-7A56-431D-B2FE-2F2C9736358C}" type="pres">
      <dgm:prSet presAssocID="{231FE7AA-6483-4627-9EC6-838804EC9778}" presName="composite2" presStyleCnt="0"/>
      <dgm:spPr/>
    </dgm:pt>
    <dgm:pt modelId="{2749CB8C-2DEA-4C4F-B9C7-45D0132B251C}" type="pres">
      <dgm:prSet presAssocID="{231FE7AA-6483-4627-9EC6-838804EC9778}" presName="background2" presStyleLbl="node2" presStyleIdx="6" presStyleCnt="10"/>
      <dgm:spPr/>
    </dgm:pt>
    <dgm:pt modelId="{E4E981D3-E3E6-47BC-950E-90D5C7EC73FE}" type="pres">
      <dgm:prSet presAssocID="{231FE7AA-6483-4627-9EC6-838804EC9778}" presName="text2" presStyleLbl="fgAcc2" presStyleIdx="6" presStyleCnt="10" custScaleY="502651">
        <dgm:presLayoutVars>
          <dgm:chPref val="3"/>
        </dgm:presLayoutVars>
      </dgm:prSet>
      <dgm:spPr/>
    </dgm:pt>
    <dgm:pt modelId="{636CCC1F-EF51-48EF-8281-F4ACE44B840F}" type="pres">
      <dgm:prSet presAssocID="{231FE7AA-6483-4627-9EC6-838804EC9778}" presName="hierChild3" presStyleCnt="0"/>
      <dgm:spPr/>
    </dgm:pt>
    <dgm:pt modelId="{8F1B2437-E4B4-4630-B16C-9D7F5251444E}" type="pres">
      <dgm:prSet presAssocID="{F90BC232-D93F-4BC3-9518-B86F2D8476EC}" presName="Name10" presStyleLbl="parChTrans1D2" presStyleIdx="7" presStyleCnt="10"/>
      <dgm:spPr/>
    </dgm:pt>
    <dgm:pt modelId="{3F4C6B29-E99B-4FDB-AC96-66F93D2882DE}" type="pres">
      <dgm:prSet presAssocID="{20ED3C5F-AAA5-4806-8D8E-32A0B498ADE8}" presName="hierRoot2" presStyleCnt="0"/>
      <dgm:spPr/>
    </dgm:pt>
    <dgm:pt modelId="{2C530A82-7AE3-4AF6-8213-FD3CBA78AB33}" type="pres">
      <dgm:prSet presAssocID="{20ED3C5F-AAA5-4806-8D8E-32A0B498ADE8}" presName="composite2" presStyleCnt="0"/>
      <dgm:spPr/>
    </dgm:pt>
    <dgm:pt modelId="{B9946C68-C0DF-4AAA-9402-8C8EA6BD3527}" type="pres">
      <dgm:prSet presAssocID="{20ED3C5F-AAA5-4806-8D8E-32A0B498ADE8}" presName="background2" presStyleLbl="node2" presStyleIdx="7" presStyleCnt="10"/>
      <dgm:spPr/>
    </dgm:pt>
    <dgm:pt modelId="{6BEBD120-3534-4132-A71D-E6DE7B01BCF9}" type="pres">
      <dgm:prSet presAssocID="{20ED3C5F-AAA5-4806-8D8E-32A0B498ADE8}" presName="text2" presStyleLbl="fgAcc2" presStyleIdx="7" presStyleCnt="10" custScaleY="502651">
        <dgm:presLayoutVars>
          <dgm:chPref val="3"/>
        </dgm:presLayoutVars>
      </dgm:prSet>
      <dgm:spPr/>
    </dgm:pt>
    <dgm:pt modelId="{ABE8EBBF-2142-4AE1-A727-3210A4801CAA}" type="pres">
      <dgm:prSet presAssocID="{20ED3C5F-AAA5-4806-8D8E-32A0B498ADE8}" presName="hierChild3" presStyleCnt="0"/>
      <dgm:spPr/>
    </dgm:pt>
    <dgm:pt modelId="{5CC9A472-B199-4848-9645-E8DB7BFCD963}" type="pres">
      <dgm:prSet presAssocID="{0AA452AA-4E72-48D0-AA0E-2DF3DE151BBC}" presName="Name10" presStyleLbl="parChTrans1D2" presStyleIdx="8" presStyleCnt="10"/>
      <dgm:spPr/>
    </dgm:pt>
    <dgm:pt modelId="{CE264F2A-C79E-4FD3-88A3-B1FF27A0C672}" type="pres">
      <dgm:prSet presAssocID="{831597B7-E572-451F-AEB0-97B4D62B2933}" presName="hierRoot2" presStyleCnt="0"/>
      <dgm:spPr/>
    </dgm:pt>
    <dgm:pt modelId="{59CD3A31-9746-488E-8092-BAFCD7ECED6C}" type="pres">
      <dgm:prSet presAssocID="{831597B7-E572-451F-AEB0-97B4D62B2933}" presName="composite2" presStyleCnt="0"/>
      <dgm:spPr/>
    </dgm:pt>
    <dgm:pt modelId="{514AC665-9D8D-4AED-B2EA-2755AE2F4B5B}" type="pres">
      <dgm:prSet presAssocID="{831597B7-E572-451F-AEB0-97B4D62B2933}" presName="background2" presStyleLbl="node2" presStyleIdx="8" presStyleCnt="10"/>
      <dgm:spPr/>
    </dgm:pt>
    <dgm:pt modelId="{4E52EEBB-F822-4116-B339-E022A4590CE8}" type="pres">
      <dgm:prSet presAssocID="{831597B7-E572-451F-AEB0-97B4D62B2933}" presName="text2" presStyleLbl="fgAcc2" presStyleIdx="8" presStyleCnt="10" custScaleY="502651">
        <dgm:presLayoutVars>
          <dgm:chPref val="3"/>
        </dgm:presLayoutVars>
      </dgm:prSet>
      <dgm:spPr/>
    </dgm:pt>
    <dgm:pt modelId="{F01049D7-6FA7-4BA0-8A9C-3FC06A455BD1}" type="pres">
      <dgm:prSet presAssocID="{831597B7-E572-451F-AEB0-97B4D62B2933}" presName="hierChild3" presStyleCnt="0"/>
      <dgm:spPr/>
    </dgm:pt>
    <dgm:pt modelId="{BE5BFA93-662D-4DCF-B6CF-86D56EFEC765}" type="pres">
      <dgm:prSet presAssocID="{A20DD6E1-9867-4616-BD23-9400489818C7}" presName="Name10" presStyleLbl="parChTrans1D2" presStyleIdx="9" presStyleCnt="10"/>
      <dgm:spPr/>
    </dgm:pt>
    <dgm:pt modelId="{4FE803B8-C15D-4751-9425-9808F08B0936}" type="pres">
      <dgm:prSet presAssocID="{F07F06D1-B796-416E-B511-5E584DBEE1D8}" presName="hierRoot2" presStyleCnt="0"/>
      <dgm:spPr/>
    </dgm:pt>
    <dgm:pt modelId="{7B4ACCA1-4301-4833-930C-E91BBB7B84E6}" type="pres">
      <dgm:prSet presAssocID="{F07F06D1-B796-416E-B511-5E584DBEE1D8}" presName="composite2" presStyleCnt="0"/>
      <dgm:spPr/>
    </dgm:pt>
    <dgm:pt modelId="{3F8A5605-351E-47A7-B8E5-B20AA87F8427}" type="pres">
      <dgm:prSet presAssocID="{F07F06D1-B796-416E-B511-5E584DBEE1D8}" presName="background2" presStyleLbl="node2" presStyleIdx="9" presStyleCnt="10"/>
      <dgm:spPr/>
    </dgm:pt>
    <dgm:pt modelId="{2778AAC4-7A64-4BC1-A90D-029E7E10393E}" type="pres">
      <dgm:prSet presAssocID="{F07F06D1-B796-416E-B511-5E584DBEE1D8}" presName="text2" presStyleLbl="fgAcc2" presStyleIdx="9" presStyleCnt="10" custScaleY="502651">
        <dgm:presLayoutVars>
          <dgm:chPref val="3"/>
        </dgm:presLayoutVars>
      </dgm:prSet>
      <dgm:spPr/>
    </dgm:pt>
    <dgm:pt modelId="{865D091E-ED02-48F6-B4E3-C0A9808A2FE8}" type="pres">
      <dgm:prSet presAssocID="{F07F06D1-B796-416E-B511-5E584DBEE1D8}" presName="hierChild3" presStyleCnt="0"/>
      <dgm:spPr/>
    </dgm:pt>
  </dgm:ptLst>
  <dgm:cxnLst>
    <dgm:cxn modelId="{BCC13306-3B3C-4A9D-ACCD-BAA3D5ACE69E}" type="presOf" srcId="{B2994011-4902-45BD-87C7-B42A3D94E81E}" destId="{02610642-5DD6-4FD5-B52C-D409A5AAC28A}" srcOrd="0" destOrd="0" presId="urn:microsoft.com/office/officeart/2005/8/layout/hierarchy1"/>
    <dgm:cxn modelId="{2ED8AA08-5881-4676-84F0-D2FA3788411F}" type="presOf" srcId="{11162C74-2F5D-4972-B29B-947579597667}" destId="{EB1B24E7-E6DA-47C1-BC50-46329A1C5E2E}" srcOrd="0" destOrd="0" presId="urn:microsoft.com/office/officeart/2005/8/layout/hierarchy1"/>
    <dgm:cxn modelId="{4CACA915-17BE-4A1A-A2DE-C0A4FCD9A8A7}" type="presOf" srcId="{FDB94A96-AA79-4D12-811D-9716DE370A20}" destId="{DAF09708-E10B-4605-95EC-F0DF50E3461F}" srcOrd="0" destOrd="0" presId="urn:microsoft.com/office/officeart/2005/8/layout/hierarchy1"/>
    <dgm:cxn modelId="{9E05EF17-07AA-4E96-B321-4C81745D0E9A}" type="presOf" srcId="{781021D6-7CDD-4F52-896D-B65A558E7212}" destId="{62A5BC86-7C1F-4CBB-B4BF-9212F48981DC}" srcOrd="0" destOrd="0" presId="urn:microsoft.com/office/officeart/2005/8/layout/hierarchy1"/>
    <dgm:cxn modelId="{729C291D-1BB9-455B-A360-6094A78C4167}" type="presOf" srcId="{423D481D-D5FD-4BF8-A6BB-624418143056}" destId="{772ACCAC-239C-4B25-8A88-391BD06B0EC4}" srcOrd="0" destOrd="0" presId="urn:microsoft.com/office/officeart/2005/8/layout/hierarchy1"/>
    <dgm:cxn modelId="{EA33E223-38FD-4012-AF75-93551801E1AB}" type="presOf" srcId="{253FBDF9-759F-476F-97CA-E1C0B9136A4E}" destId="{87AC5784-83E4-4E48-AB87-4B5292820C10}" srcOrd="0" destOrd="0" presId="urn:microsoft.com/office/officeart/2005/8/layout/hierarchy1"/>
    <dgm:cxn modelId="{132E1D24-D5CB-44EE-B554-4A09756924F4}" srcId="{B2994011-4902-45BD-87C7-B42A3D94E81E}" destId="{20ED3C5F-AAA5-4806-8D8E-32A0B498ADE8}" srcOrd="7" destOrd="0" parTransId="{F90BC232-D93F-4BC3-9518-B86F2D8476EC}" sibTransId="{F6B60773-E599-4329-A974-6AB82FE65520}"/>
    <dgm:cxn modelId="{4BFB5437-A830-46C5-8812-1D4DAAEC11BE}" srcId="{B2994011-4902-45BD-87C7-B42A3D94E81E}" destId="{F07F06D1-B796-416E-B511-5E584DBEE1D8}" srcOrd="9" destOrd="0" parTransId="{A20DD6E1-9867-4616-BD23-9400489818C7}" sibTransId="{F4ED131B-D838-4B30-9010-7362A694E1E3}"/>
    <dgm:cxn modelId="{2C13CF3C-4285-4C58-B37A-2C1E3F7D7AFA}" srcId="{B2994011-4902-45BD-87C7-B42A3D94E81E}" destId="{07485575-2B9C-4680-8BE5-59C17B9E5D94}" srcOrd="2" destOrd="0" parTransId="{5AEEEEE0-2983-492F-8AA7-1D683037C8A8}" sibTransId="{D7BACF21-1E56-49A5-A4F7-30BAB974D154}"/>
    <dgm:cxn modelId="{3A711F60-4447-4538-99E3-BCF352A429E8}" type="presOf" srcId="{A20DD6E1-9867-4616-BD23-9400489818C7}" destId="{BE5BFA93-662D-4DCF-B6CF-86D56EFEC765}" srcOrd="0" destOrd="0" presId="urn:microsoft.com/office/officeart/2005/8/layout/hierarchy1"/>
    <dgm:cxn modelId="{B026BB63-EB10-4E32-B51E-0DB7251EF62D}" type="presOf" srcId="{2530DBF2-ACAE-46D1-96E2-A2F64889201A}" destId="{D109AC57-0FF8-4659-8487-4199A6AB3F60}" srcOrd="0" destOrd="0" presId="urn:microsoft.com/office/officeart/2005/8/layout/hierarchy1"/>
    <dgm:cxn modelId="{BE40A945-C359-4372-AD7A-D0ED56A59EFD}" srcId="{B2994011-4902-45BD-87C7-B42A3D94E81E}" destId="{423D481D-D5FD-4BF8-A6BB-624418143056}" srcOrd="1" destOrd="0" parTransId="{781021D6-7CDD-4F52-896D-B65A558E7212}" sibTransId="{DBBFB62C-EFA8-48DB-A26A-A2727A48EBE9}"/>
    <dgm:cxn modelId="{0CB78869-BD34-4B66-A040-B1BC7DE5A857}" type="presOf" srcId="{5AEEEEE0-2983-492F-8AA7-1D683037C8A8}" destId="{54357C3D-DF94-46A9-940C-8D8C68BAA12E}" srcOrd="0" destOrd="0" presId="urn:microsoft.com/office/officeart/2005/8/layout/hierarchy1"/>
    <dgm:cxn modelId="{B17F3E6E-0A59-4680-A254-B68F91ED43F0}" type="presOf" srcId="{20ED3C5F-AAA5-4806-8D8E-32A0B498ADE8}" destId="{6BEBD120-3534-4132-A71D-E6DE7B01BCF9}" srcOrd="0" destOrd="0" presId="urn:microsoft.com/office/officeart/2005/8/layout/hierarchy1"/>
    <dgm:cxn modelId="{44B7DD70-CE04-440D-9168-F45B27402857}" type="presOf" srcId="{79EB6C79-0A3E-4E7A-AE88-856934C3E9D0}" destId="{FD30D19A-99CF-4F46-8B16-621EAB1E1D34}" srcOrd="0" destOrd="0" presId="urn:microsoft.com/office/officeart/2005/8/layout/hierarchy1"/>
    <dgm:cxn modelId="{89823A85-F2F5-44E5-A943-ED498246FD65}" type="presOf" srcId="{0AA452AA-4E72-48D0-AA0E-2DF3DE151BBC}" destId="{5CC9A472-B199-4848-9645-E8DB7BFCD963}" srcOrd="0" destOrd="0" presId="urn:microsoft.com/office/officeart/2005/8/layout/hierarchy1"/>
    <dgm:cxn modelId="{01BABE8C-41E8-4606-A440-35F5818638D9}" srcId="{B2994011-4902-45BD-87C7-B42A3D94E81E}" destId="{9D554EDF-2203-483B-9CA8-092E9C051201}" srcOrd="4" destOrd="0" parTransId="{11162C74-2F5D-4972-B29B-947579597667}" sibTransId="{68B182A8-B0F9-4A6F-BDF7-28F884AC26D2}"/>
    <dgm:cxn modelId="{6E1EA997-39B0-4CE8-A15D-F72ED0B2E4DF}" type="presOf" srcId="{F90BC232-D93F-4BC3-9518-B86F2D8476EC}" destId="{8F1B2437-E4B4-4630-B16C-9D7F5251444E}" srcOrd="0" destOrd="0" presId="urn:microsoft.com/office/officeart/2005/8/layout/hierarchy1"/>
    <dgm:cxn modelId="{D2C860A4-12D1-4EF2-BBD2-2CEA04288CB2}" type="presOf" srcId="{65A801C4-0547-4953-957D-61DB74DFBD29}" destId="{7C6A530A-6E2B-43E3-AA46-F26C67EAB973}" srcOrd="0" destOrd="0" presId="urn:microsoft.com/office/officeart/2005/8/layout/hierarchy1"/>
    <dgm:cxn modelId="{15CD60A7-26C9-4BB8-A7E0-C0BA061EAEC9}" type="presOf" srcId="{F07F06D1-B796-416E-B511-5E584DBEE1D8}" destId="{2778AAC4-7A64-4BC1-A90D-029E7E10393E}" srcOrd="0" destOrd="0" presId="urn:microsoft.com/office/officeart/2005/8/layout/hierarchy1"/>
    <dgm:cxn modelId="{53D1D3A7-2CC5-4DC2-9750-A910EE93351E}" srcId="{B2994011-4902-45BD-87C7-B42A3D94E81E}" destId="{831597B7-E572-451F-AEB0-97B4D62B2933}" srcOrd="8" destOrd="0" parTransId="{0AA452AA-4E72-48D0-AA0E-2DF3DE151BBC}" sibTransId="{35082DAE-E620-4985-8C74-1E2B1298FDA0}"/>
    <dgm:cxn modelId="{01A765B0-56C9-4411-82D0-EFF6888DF80C}" type="presOf" srcId="{231FE7AA-6483-4627-9EC6-838804EC9778}" destId="{E4E981D3-E3E6-47BC-950E-90D5C7EC73FE}" srcOrd="0" destOrd="0" presId="urn:microsoft.com/office/officeart/2005/8/layout/hierarchy1"/>
    <dgm:cxn modelId="{99EACAB0-34D4-4776-B82E-FFDD68F8AEDD}" srcId="{B2994011-4902-45BD-87C7-B42A3D94E81E}" destId="{0A21FCB8-39D3-4D03-AD5F-95F5D104A906}" srcOrd="3" destOrd="0" parTransId="{06B600EE-2771-4896-9C3B-6F272086B87C}" sibTransId="{0A1C87CE-53CB-42A8-91C7-A3D7C574C9BE}"/>
    <dgm:cxn modelId="{861364B1-32FA-41F2-8E2E-345C63FFCECD}" srcId="{B2994011-4902-45BD-87C7-B42A3D94E81E}" destId="{9531F490-B047-4347-9D8C-F19E35324ECE}" srcOrd="5" destOrd="0" parTransId="{253FBDF9-759F-476F-97CA-E1C0B9136A4E}" sibTransId="{FD8AFBB7-4BC2-4729-BB6A-7548DC8B4498}"/>
    <dgm:cxn modelId="{E650F0B1-EF08-4FC0-8932-F6E250C3F050}" type="presOf" srcId="{9D554EDF-2203-483B-9CA8-092E9C051201}" destId="{7F50FB77-89EB-4FFD-844F-3469784D6A67}" srcOrd="0" destOrd="0" presId="urn:microsoft.com/office/officeart/2005/8/layout/hierarchy1"/>
    <dgm:cxn modelId="{6FDBF7D0-DC78-4240-A370-3A0ECB55D746}" type="presOf" srcId="{07485575-2B9C-4680-8BE5-59C17B9E5D94}" destId="{9C56CF36-EB02-4E93-87CE-249C43259E5D}" srcOrd="0" destOrd="0" presId="urn:microsoft.com/office/officeart/2005/8/layout/hierarchy1"/>
    <dgm:cxn modelId="{27A157DC-F3A3-48C1-9B16-67EB71132C09}" srcId="{2530DBF2-ACAE-46D1-96E2-A2F64889201A}" destId="{B2994011-4902-45BD-87C7-B42A3D94E81E}" srcOrd="0" destOrd="0" parTransId="{990D6650-08E3-4912-9B7D-691511841C41}" sibTransId="{7C136B7E-F98E-4B02-A3F0-5F6DFE668F80}"/>
    <dgm:cxn modelId="{AED909DD-A4FF-4E3B-8DF2-6A1089C2FC54}" type="presOf" srcId="{06B600EE-2771-4896-9C3B-6F272086B87C}" destId="{57910018-B59B-49E4-8C52-B38F97056F02}" srcOrd="0" destOrd="0" presId="urn:microsoft.com/office/officeart/2005/8/layout/hierarchy1"/>
    <dgm:cxn modelId="{A0E02ADF-34A5-465F-81A5-2D3947693FBA}" type="presOf" srcId="{0A21FCB8-39D3-4D03-AD5F-95F5D104A906}" destId="{BA335D0F-83B5-450C-8E2B-FD2C3574F5DA}" srcOrd="0" destOrd="0" presId="urn:microsoft.com/office/officeart/2005/8/layout/hierarchy1"/>
    <dgm:cxn modelId="{FA113EE2-9FF6-4D19-8BE4-4C3FD2641F65}" srcId="{B2994011-4902-45BD-87C7-B42A3D94E81E}" destId="{FDB94A96-AA79-4D12-811D-9716DE370A20}" srcOrd="0" destOrd="0" parTransId="{65A801C4-0547-4953-957D-61DB74DFBD29}" sibTransId="{1E885F3D-B8E9-4581-BB68-80B7CCAAF25A}"/>
    <dgm:cxn modelId="{495ED2F0-BB96-4ACC-8BB1-0E5EACBB045A}" type="presOf" srcId="{831597B7-E572-451F-AEB0-97B4D62B2933}" destId="{4E52EEBB-F822-4116-B339-E022A4590CE8}" srcOrd="0" destOrd="0" presId="urn:microsoft.com/office/officeart/2005/8/layout/hierarchy1"/>
    <dgm:cxn modelId="{B53D5FF8-A303-44CC-A82E-A4C6E0D2726B}" srcId="{B2994011-4902-45BD-87C7-B42A3D94E81E}" destId="{231FE7AA-6483-4627-9EC6-838804EC9778}" srcOrd="6" destOrd="0" parTransId="{79EB6C79-0A3E-4E7A-AE88-856934C3E9D0}" sibTransId="{997BAF4A-6894-4666-B8D1-FC991B138EF5}"/>
    <dgm:cxn modelId="{B800EEF9-18F8-4EE6-BD03-C8D181C924BE}" type="presOf" srcId="{9531F490-B047-4347-9D8C-F19E35324ECE}" destId="{C7265EE3-0F97-4E78-B938-FB6980BF3656}" srcOrd="0" destOrd="0" presId="urn:microsoft.com/office/officeart/2005/8/layout/hierarchy1"/>
    <dgm:cxn modelId="{BF170B21-C9EC-46B0-B8B6-0E4F8B236226}" type="presParOf" srcId="{D109AC57-0FF8-4659-8487-4199A6AB3F60}" destId="{C59B79C1-2962-45A4-A365-EBFADFE27828}" srcOrd="0" destOrd="0" presId="urn:microsoft.com/office/officeart/2005/8/layout/hierarchy1"/>
    <dgm:cxn modelId="{684F0516-8499-464B-8F59-17813537D842}" type="presParOf" srcId="{C59B79C1-2962-45A4-A365-EBFADFE27828}" destId="{94C0320B-DD32-4771-BDEB-4D3494066BD1}" srcOrd="0" destOrd="0" presId="urn:microsoft.com/office/officeart/2005/8/layout/hierarchy1"/>
    <dgm:cxn modelId="{C81A4E31-12CC-4A84-B31B-02D993A850E7}" type="presParOf" srcId="{94C0320B-DD32-4771-BDEB-4D3494066BD1}" destId="{A070903D-79F2-4A26-AECB-090F236354B2}" srcOrd="0" destOrd="0" presId="urn:microsoft.com/office/officeart/2005/8/layout/hierarchy1"/>
    <dgm:cxn modelId="{D1001E10-9348-4712-8EAB-C0FA0DE9D927}" type="presParOf" srcId="{94C0320B-DD32-4771-BDEB-4D3494066BD1}" destId="{02610642-5DD6-4FD5-B52C-D409A5AAC28A}" srcOrd="1" destOrd="0" presId="urn:microsoft.com/office/officeart/2005/8/layout/hierarchy1"/>
    <dgm:cxn modelId="{C4E42FE4-2078-4224-A2D4-F1A9501805B2}" type="presParOf" srcId="{C59B79C1-2962-45A4-A365-EBFADFE27828}" destId="{727B76EF-10EE-449A-8AA0-415D7DE17896}" srcOrd="1" destOrd="0" presId="urn:microsoft.com/office/officeart/2005/8/layout/hierarchy1"/>
    <dgm:cxn modelId="{3E72F694-9E73-4674-9B9D-7EC4127B3556}" type="presParOf" srcId="{727B76EF-10EE-449A-8AA0-415D7DE17896}" destId="{7C6A530A-6E2B-43E3-AA46-F26C67EAB973}" srcOrd="0" destOrd="0" presId="urn:microsoft.com/office/officeart/2005/8/layout/hierarchy1"/>
    <dgm:cxn modelId="{D786CC9C-8D98-41F6-A041-49FAE6C843BA}" type="presParOf" srcId="{727B76EF-10EE-449A-8AA0-415D7DE17896}" destId="{908DB458-8CF1-4BA8-972E-A344FFDD6F02}" srcOrd="1" destOrd="0" presId="urn:microsoft.com/office/officeart/2005/8/layout/hierarchy1"/>
    <dgm:cxn modelId="{9E70FA93-705E-4B40-A231-EC5D941F992C}" type="presParOf" srcId="{908DB458-8CF1-4BA8-972E-A344FFDD6F02}" destId="{B3F3C659-25D7-4544-A223-660DAFE27D71}" srcOrd="0" destOrd="0" presId="urn:microsoft.com/office/officeart/2005/8/layout/hierarchy1"/>
    <dgm:cxn modelId="{7E03A535-9686-42C6-AF47-18E11A20F727}" type="presParOf" srcId="{B3F3C659-25D7-4544-A223-660DAFE27D71}" destId="{77995D1E-FAE4-4321-9FDA-AC11448977EB}" srcOrd="0" destOrd="0" presId="urn:microsoft.com/office/officeart/2005/8/layout/hierarchy1"/>
    <dgm:cxn modelId="{4F019D92-5C1F-4A45-B21F-FD49CF8EF234}" type="presParOf" srcId="{B3F3C659-25D7-4544-A223-660DAFE27D71}" destId="{DAF09708-E10B-4605-95EC-F0DF50E3461F}" srcOrd="1" destOrd="0" presId="urn:microsoft.com/office/officeart/2005/8/layout/hierarchy1"/>
    <dgm:cxn modelId="{58FDF147-38A3-4D24-BCA5-8061B0427921}" type="presParOf" srcId="{908DB458-8CF1-4BA8-972E-A344FFDD6F02}" destId="{B329BBE4-9BE9-4976-8069-E5E929F3AC50}" srcOrd="1" destOrd="0" presId="urn:microsoft.com/office/officeart/2005/8/layout/hierarchy1"/>
    <dgm:cxn modelId="{44E73561-8F49-4856-8225-3121DF8A2ACA}" type="presParOf" srcId="{727B76EF-10EE-449A-8AA0-415D7DE17896}" destId="{62A5BC86-7C1F-4CBB-B4BF-9212F48981DC}" srcOrd="2" destOrd="0" presId="urn:microsoft.com/office/officeart/2005/8/layout/hierarchy1"/>
    <dgm:cxn modelId="{89963C7C-6181-4464-BA4A-407A516B5A99}" type="presParOf" srcId="{727B76EF-10EE-449A-8AA0-415D7DE17896}" destId="{F380BDEC-B77B-4CDA-B346-C1EBB94C3235}" srcOrd="3" destOrd="0" presId="urn:microsoft.com/office/officeart/2005/8/layout/hierarchy1"/>
    <dgm:cxn modelId="{C314B74F-90D0-4BFA-B91E-7DB121AC2C22}" type="presParOf" srcId="{F380BDEC-B77B-4CDA-B346-C1EBB94C3235}" destId="{232054DC-672D-4F9C-9F1F-F81AA43817F6}" srcOrd="0" destOrd="0" presId="urn:microsoft.com/office/officeart/2005/8/layout/hierarchy1"/>
    <dgm:cxn modelId="{A6A8B5ED-8379-46EE-B6CD-B5F8C16452A2}" type="presParOf" srcId="{232054DC-672D-4F9C-9F1F-F81AA43817F6}" destId="{8D8C5DE6-2C12-43EE-B53E-3171ADC1741F}" srcOrd="0" destOrd="0" presId="urn:microsoft.com/office/officeart/2005/8/layout/hierarchy1"/>
    <dgm:cxn modelId="{F5CC2817-AA58-4065-89D3-C088319C572F}" type="presParOf" srcId="{232054DC-672D-4F9C-9F1F-F81AA43817F6}" destId="{772ACCAC-239C-4B25-8A88-391BD06B0EC4}" srcOrd="1" destOrd="0" presId="urn:microsoft.com/office/officeart/2005/8/layout/hierarchy1"/>
    <dgm:cxn modelId="{63CD599D-703F-4C57-B4CA-F5CE70CD9CFF}" type="presParOf" srcId="{F380BDEC-B77B-4CDA-B346-C1EBB94C3235}" destId="{3D81BC7F-961B-490A-8C88-3B3BF8C914B2}" srcOrd="1" destOrd="0" presId="urn:microsoft.com/office/officeart/2005/8/layout/hierarchy1"/>
    <dgm:cxn modelId="{059A96AD-93EA-4047-805F-437621CC7BD5}" type="presParOf" srcId="{727B76EF-10EE-449A-8AA0-415D7DE17896}" destId="{54357C3D-DF94-46A9-940C-8D8C68BAA12E}" srcOrd="4" destOrd="0" presId="urn:microsoft.com/office/officeart/2005/8/layout/hierarchy1"/>
    <dgm:cxn modelId="{A55CD0D4-57BB-47DD-8667-8FEF304573CC}" type="presParOf" srcId="{727B76EF-10EE-449A-8AA0-415D7DE17896}" destId="{50B16C21-182C-4060-A9C7-A91736CFF696}" srcOrd="5" destOrd="0" presId="urn:microsoft.com/office/officeart/2005/8/layout/hierarchy1"/>
    <dgm:cxn modelId="{9F956143-36C0-47AE-B5DA-CBB140FC3AE0}" type="presParOf" srcId="{50B16C21-182C-4060-A9C7-A91736CFF696}" destId="{F7EC255E-45B6-4417-AD78-6CE0B397E945}" srcOrd="0" destOrd="0" presId="urn:microsoft.com/office/officeart/2005/8/layout/hierarchy1"/>
    <dgm:cxn modelId="{A1C6DCC5-6068-409D-88CB-1FFFFFF0219A}" type="presParOf" srcId="{F7EC255E-45B6-4417-AD78-6CE0B397E945}" destId="{4E91B126-12D0-49C2-9FFD-6770071AEB33}" srcOrd="0" destOrd="0" presId="urn:microsoft.com/office/officeart/2005/8/layout/hierarchy1"/>
    <dgm:cxn modelId="{E56AC039-7357-45D8-9A2B-94445137FE97}" type="presParOf" srcId="{F7EC255E-45B6-4417-AD78-6CE0B397E945}" destId="{9C56CF36-EB02-4E93-87CE-249C43259E5D}" srcOrd="1" destOrd="0" presId="urn:microsoft.com/office/officeart/2005/8/layout/hierarchy1"/>
    <dgm:cxn modelId="{A3A60579-54BF-4A29-A2D8-53BD67119D7B}" type="presParOf" srcId="{50B16C21-182C-4060-A9C7-A91736CFF696}" destId="{46184E96-5425-4A39-805A-D672822008F6}" srcOrd="1" destOrd="0" presId="urn:microsoft.com/office/officeart/2005/8/layout/hierarchy1"/>
    <dgm:cxn modelId="{DBD1D1F4-A4AD-47ED-8FCF-6C2790AA7AA8}" type="presParOf" srcId="{727B76EF-10EE-449A-8AA0-415D7DE17896}" destId="{57910018-B59B-49E4-8C52-B38F97056F02}" srcOrd="6" destOrd="0" presId="urn:microsoft.com/office/officeart/2005/8/layout/hierarchy1"/>
    <dgm:cxn modelId="{8C29DCE9-C64D-4215-9482-805FD7A0FC00}" type="presParOf" srcId="{727B76EF-10EE-449A-8AA0-415D7DE17896}" destId="{5C66B6D6-6F91-4BAE-A943-060D6572B838}" srcOrd="7" destOrd="0" presId="urn:microsoft.com/office/officeart/2005/8/layout/hierarchy1"/>
    <dgm:cxn modelId="{DA409647-F520-4D85-8684-5F43C8A10FDC}" type="presParOf" srcId="{5C66B6D6-6F91-4BAE-A943-060D6572B838}" destId="{C29AEAE1-4C45-4F8E-BC41-66E9B07C161E}" srcOrd="0" destOrd="0" presId="urn:microsoft.com/office/officeart/2005/8/layout/hierarchy1"/>
    <dgm:cxn modelId="{ACC43AC9-6877-4F80-857A-839A005CC044}" type="presParOf" srcId="{C29AEAE1-4C45-4F8E-BC41-66E9B07C161E}" destId="{6826CDDC-8EC4-485F-8CEC-E383EE0592A5}" srcOrd="0" destOrd="0" presId="urn:microsoft.com/office/officeart/2005/8/layout/hierarchy1"/>
    <dgm:cxn modelId="{89933680-D109-45D7-B0B4-4100E67351B9}" type="presParOf" srcId="{C29AEAE1-4C45-4F8E-BC41-66E9B07C161E}" destId="{BA335D0F-83B5-450C-8E2B-FD2C3574F5DA}" srcOrd="1" destOrd="0" presId="urn:microsoft.com/office/officeart/2005/8/layout/hierarchy1"/>
    <dgm:cxn modelId="{5D679AA0-946E-4E15-906D-D1FD71AAF3EF}" type="presParOf" srcId="{5C66B6D6-6F91-4BAE-A943-060D6572B838}" destId="{1DDA4BDC-E2A4-4789-AEC8-B356150FB4EC}" srcOrd="1" destOrd="0" presId="urn:microsoft.com/office/officeart/2005/8/layout/hierarchy1"/>
    <dgm:cxn modelId="{13890755-1FCB-4A32-95DA-881F14F29C53}" type="presParOf" srcId="{727B76EF-10EE-449A-8AA0-415D7DE17896}" destId="{EB1B24E7-E6DA-47C1-BC50-46329A1C5E2E}" srcOrd="8" destOrd="0" presId="urn:microsoft.com/office/officeart/2005/8/layout/hierarchy1"/>
    <dgm:cxn modelId="{9E01083B-F0B7-4C12-AF54-E3C27056F0D5}" type="presParOf" srcId="{727B76EF-10EE-449A-8AA0-415D7DE17896}" destId="{5AC6F666-CA1C-475F-85AC-CB3F124FD166}" srcOrd="9" destOrd="0" presId="urn:microsoft.com/office/officeart/2005/8/layout/hierarchy1"/>
    <dgm:cxn modelId="{E3D5EC2A-1E6F-4EBA-916E-3D6C3C05790C}" type="presParOf" srcId="{5AC6F666-CA1C-475F-85AC-CB3F124FD166}" destId="{52A80705-801C-4229-B4D8-C91FBA7275C4}" srcOrd="0" destOrd="0" presId="urn:microsoft.com/office/officeart/2005/8/layout/hierarchy1"/>
    <dgm:cxn modelId="{16167B58-7D2E-4E49-BC27-AEE01CC2A990}" type="presParOf" srcId="{52A80705-801C-4229-B4D8-C91FBA7275C4}" destId="{771EB730-4A16-4630-A8E6-E5C23EB15C83}" srcOrd="0" destOrd="0" presId="urn:microsoft.com/office/officeart/2005/8/layout/hierarchy1"/>
    <dgm:cxn modelId="{6CBCA029-9BCA-430D-9578-01681C620E62}" type="presParOf" srcId="{52A80705-801C-4229-B4D8-C91FBA7275C4}" destId="{7F50FB77-89EB-4FFD-844F-3469784D6A67}" srcOrd="1" destOrd="0" presId="urn:microsoft.com/office/officeart/2005/8/layout/hierarchy1"/>
    <dgm:cxn modelId="{89A98282-4ACA-46D0-9CF9-65E6B36B6B4C}" type="presParOf" srcId="{5AC6F666-CA1C-475F-85AC-CB3F124FD166}" destId="{313A0C3D-CEEF-4DBD-AD65-A766FDCBEBF7}" srcOrd="1" destOrd="0" presId="urn:microsoft.com/office/officeart/2005/8/layout/hierarchy1"/>
    <dgm:cxn modelId="{66BA54C0-5B6E-4D08-B7C7-52083CFD266B}" type="presParOf" srcId="{727B76EF-10EE-449A-8AA0-415D7DE17896}" destId="{87AC5784-83E4-4E48-AB87-4B5292820C10}" srcOrd="10" destOrd="0" presId="urn:microsoft.com/office/officeart/2005/8/layout/hierarchy1"/>
    <dgm:cxn modelId="{04EF28D0-D871-4BCD-9AF4-22FF5DAAB061}" type="presParOf" srcId="{727B76EF-10EE-449A-8AA0-415D7DE17896}" destId="{9AF41C92-215A-483F-BE17-55B848160A82}" srcOrd="11" destOrd="0" presId="urn:microsoft.com/office/officeart/2005/8/layout/hierarchy1"/>
    <dgm:cxn modelId="{A8A33BD9-584F-4215-8B25-53C05DBB8C2A}" type="presParOf" srcId="{9AF41C92-215A-483F-BE17-55B848160A82}" destId="{C2A41266-0B18-47CF-B1E0-54852CBF49F6}" srcOrd="0" destOrd="0" presId="urn:microsoft.com/office/officeart/2005/8/layout/hierarchy1"/>
    <dgm:cxn modelId="{CED6E0BD-0BDA-43AD-9144-743BDC2F4D13}" type="presParOf" srcId="{C2A41266-0B18-47CF-B1E0-54852CBF49F6}" destId="{5AA4A95B-09F0-455F-B3CA-6DD589C248A7}" srcOrd="0" destOrd="0" presId="urn:microsoft.com/office/officeart/2005/8/layout/hierarchy1"/>
    <dgm:cxn modelId="{01706133-F54B-4AFD-BCC9-F963EAF01D6E}" type="presParOf" srcId="{C2A41266-0B18-47CF-B1E0-54852CBF49F6}" destId="{C7265EE3-0F97-4E78-B938-FB6980BF3656}" srcOrd="1" destOrd="0" presId="urn:microsoft.com/office/officeart/2005/8/layout/hierarchy1"/>
    <dgm:cxn modelId="{539EA476-1291-4679-92A9-CAE4E751F2A2}" type="presParOf" srcId="{9AF41C92-215A-483F-BE17-55B848160A82}" destId="{0234EFF9-9610-4BB3-92F1-3F3176A5A50F}" srcOrd="1" destOrd="0" presId="urn:microsoft.com/office/officeart/2005/8/layout/hierarchy1"/>
    <dgm:cxn modelId="{9BCFC857-75F0-4BF3-B9C9-9E9733D214DC}" type="presParOf" srcId="{727B76EF-10EE-449A-8AA0-415D7DE17896}" destId="{FD30D19A-99CF-4F46-8B16-621EAB1E1D34}" srcOrd="12" destOrd="0" presId="urn:microsoft.com/office/officeart/2005/8/layout/hierarchy1"/>
    <dgm:cxn modelId="{E62E50CA-3D3D-407F-AB6F-06EAE5EB4870}" type="presParOf" srcId="{727B76EF-10EE-449A-8AA0-415D7DE17896}" destId="{1AA733F8-91ED-4C21-A7C1-4A52DC568279}" srcOrd="13" destOrd="0" presId="urn:microsoft.com/office/officeart/2005/8/layout/hierarchy1"/>
    <dgm:cxn modelId="{151F74E3-3252-463A-B8B8-E2F1506C041A}" type="presParOf" srcId="{1AA733F8-91ED-4C21-A7C1-4A52DC568279}" destId="{A0EB9D5F-7A56-431D-B2FE-2F2C9736358C}" srcOrd="0" destOrd="0" presId="urn:microsoft.com/office/officeart/2005/8/layout/hierarchy1"/>
    <dgm:cxn modelId="{8F102BCF-0731-496D-BADF-7A115A360E30}" type="presParOf" srcId="{A0EB9D5F-7A56-431D-B2FE-2F2C9736358C}" destId="{2749CB8C-2DEA-4C4F-B9C7-45D0132B251C}" srcOrd="0" destOrd="0" presId="urn:microsoft.com/office/officeart/2005/8/layout/hierarchy1"/>
    <dgm:cxn modelId="{4AAB2400-2576-42DB-BD03-3DFE8228A52D}" type="presParOf" srcId="{A0EB9D5F-7A56-431D-B2FE-2F2C9736358C}" destId="{E4E981D3-E3E6-47BC-950E-90D5C7EC73FE}" srcOrd="1" destOrd="0" presId="urn:microsoft.com/office/officeart/2005/8/layout/hierarchy1"/>
    <dgm:cxn modelId="{0657685A-4936-4E33-AA02-C7EA2BA77986}" type="presParOf" srcId="{1AA733F8-91ED-4C21-A7C1-4A52DC568279}" destId="{636CCC1F-EF51-48EF-8281-F4ACE44B840F}" srcOrd="1" destOrd="0" presId="urn:microsoft.com/office/officeart/2005/8/layout/hierarchy1"/>
    <dgm:cxn modelId="{E8039AB6-E8F7-44D3-8163-6ACAA2C7933E}" type="presParOf" srcId="{727B76EF-10EE-449A-8AA0-415D7DE17896}" destId="{8F1B2437-E4B4-4630-B16C-9D7F5251444E}" srcOrd="14" destOrd="0" presId="urn:microsoft.com/office/officeart/2005/8/layout/hierarchy1"/>
    <dgm:cxn modelId="{D890C821-118B-4135-8C96-24CA9904763D}" type="presParOf" srcId="{727B76EF-10EE-449A-8AA0-415D7DE17896}" destId="{3F4C6B29-E99B-4FDB-AC96-66F93D2882DE}" srcOrd="15" destOrd="0" presId="urn:microsoft.com/office/officeart/2005/8/layout/hierarchy1"/>
    <dgm:cxn modelId="{0B36F674-5086-4310-A566-FA7E1E1B4183}" type="presParOf" srcId="{3F4C6B29-E99B-4FDB-AC96-66F93D2882DE}" destId="{2C530A82-7AE3-4AF6-8213-FD3CBA78AB33}" srcOrd="0" destOrd="0" presId="urn:microsoft.com/office/officeart/2005/8/layout/hierarchy1"/>
    <dgm:cxn modelId="{BFF5B01F-0CB0-4114-AA5C-D0F0007D4E53}" type="presParOf" srcId="{2C530A82-7AE3-4AF6-8213-FD3CBA78AB33}" destId="{B9946C68-C0DF-4AAA-9402-8C8EA6BD3527}" srcOrd="0" destOrd="0" presId="urn:microsoft.com/office/officeart/2005/8/layout/hierarchy1"/>
    <dgm:cxn modelId="{947E231B-08D7-418F-B6B3-AB8F0199744A}" type="presParOf" srcId="{2C530A82-7AE3-4AF6-8213-FD3CBA78AB33}" destId="{6BEBD120-3534-4132-A71D-E6DE7B01BCF9}" srcOrd="1" destOrd="0" presId="urn:microsoft.com/office/officeart/2005/8/layout/hierarchy1"/>
    <dgm:cxn modelId="{07B97E43-289F-4DC7-8704-F61B7F2B126B}" type="presParOf" srcId="{3F4C6B29-E99B-4FDB-AC96-66F93D2882DE}" destId="{ABE8EBBF-2142-4AE1-A727-3210A4801CAA}" srcOrd="1" destOrd="0" presId="urn:microsoft.com/office/officeart/2005/8/layout/hierarchy1"/>
    <dgm:cxn modelId="{0B4649E1-2A74-4548-94BE-CD3EB34C8AA9}" type="presParOf" srcId="{727B76EF-10EE-449A-8AA0-415D7DE17896}" destId="{5CC9A472-B199-4848-9645-E8DB7BFCD963}" srcOrd="16" destOrd="0" presId="urn:microsoft.com/office/officeart/2005/8/layout/hierarchy1"/>
    <dgm:cxn modelId="{F9D2C26D-B818-4A66-8F38-414C378F5860}" type="presParOf" srcId="{727B76EF-10EE-449A-8AA0-415D7DE17896}" destId="{CE264F2A-C79E-4FD3-88A3-B1FF27A0C672}" srcOrd="17" destOrd="0" presId="urn:microsoft.com/office/officeart/2005/8/layout/hierarchy1"/>
    <dgm:cxn modelId="{3B34B9AE-7745-4E9D-BF31-5749B99DDA5C}" type="presParOf" srcId="{CE264F2A-C79E-4FD3-88A3-B1FF27A0C672}" destId="{59CD3A31-9746-488E-8092-BAFCD7ECED6C}" srcOrd="0" destOrd="0" presId="urn:microsoft.com/office/officeart/2005/8/layout/hierarchy1"/>
    <dgm:cxn modelId="{77CE9C23-6451-4897-83B8-B027D8111D16}" type="presParOf" srcId="{59CD3A31-9746-488E-8092-BAFCD7ECED6C}" destId="{514AC665-9D8D-4AED-B2EA-2755AE2F4B5B}" srcOrd="0" destOrd="0" presId="urn:microsoft.com/office/officeart/2005/8/layout/hierarchy1"/>
    <dgm:cxn modelId="{12C2ADA1-5693-4164-99CE-024982FE68BB}" type="presParOf" srcId="{59CD3A31-9746-488E-8092-BAFCD7ECED6C}" destId="{4E52EEBB-F822-4116-B339-E022A4590CE8}" srcOrd="1" destOrd="0" presId="urn:microsoft.com/office/officeart/2005/8/layout/hierarchy1"/>
    <dgm:cxn modelId="{1EB48EC1-05CA-41F3-ABAD-213304005774}" type="presParOf" srcId="{CE264F2A-C79E-4FD3-88A3-B1FF27A0C672}" destId="{F01049D7-6FA7-4BA0-8A9C-3FC06A455BD1}" srcOrd="1" destOrd="0" presId="urn:microsoft.com/office/officeart/2005/8/layout/hierarchy1"/>
    <dgm:cxn modelId="{F6C9EA8B-3217-44CB-888C-C4FD4C710480}" type="presParOf" srcId="{727B76EF-10EE-449A-8AA0-415D7DE17896}" destId="{BE5BFA93-662D-4DCF-B6CF-86D56EFEC765}" srcOrd="18" destOrd="0" presId="urn:microsoft.com/office/officeart/2005/8/layout/hierarchy1"/>
    <dgm:cxn modelId="{2E793D0D-A0CA-475C-B50F-52B3AFDBA8B4}" type="presParOf" srcId="{727B76EF-10EE-449A-8AA0-415D7DE17896}" destId="{4FE803B8-C15D-4751-9425-9808F08B0936}" srcOrd="19" destOrd="0" presId="urn:microsoft.com/office/officeart/2005/8/layout/hierarchy1"/>
    <dgm:cxn modelId="{FF6AD258-3F96-4D4F-8A1F-E092784A02FB}" type="presParOf" srcId="{4FE803B8-C15D-4751-9425-9808F08B0936}" destId="{7B4ACCA1-4301-4833-930C-E91BBB7B84E6}" srcOrd="0" destOrd="0" presId="urn:microsoft.com/office/officeart/2005/8/layout/hierarchy1"/>
    <dgm:cxn modelId="{A553BFA4-8E64-4ADF-902E-885A7DE83A8D}" type="presParOf" srcId="{7B4ACCA1-4301-4833-930C-E91BBB7B84E6}" destId="{3F8A5605-351E-47A7-B8E5-B20AA87F8427}" srcOrd="0" destOrd="0" presId="urn:microsoft.com/office/officeart/2005/8/layout/hierarchy1"/>
    <dgm:cxn modelId="{56245056-CA8A-4D1F-BA89-370FD9FC0B02}" type="presParOf" srcId="{7B4ACCA1-4301-4833-930C-E91BBB7B84E6}" destId="{2778AAC4-7A64-4BC1-A90D-029E7E10393E}" srcOrd="1" destOrd="0" presId="urn:microsoft.com/office/officeart/2005/8/layout/hierarchy1"/>
    <dgm:cxn modelId="{C816AF04-0783-4F92-ADAA-05BF2FAC4885}" type="presParOf" srcId="{4FE803B8-C15D-4751-9425-9808F08B0936}" destId="{865D091E-ED02-48F6-B4E3-C0A9808A2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7258E-27F0-4C05-BD37-CE3143EDF630}">
      <dsp:nvSpPr>
        <dsp:cNvPr id="0" name=""/>
        <dsp:cNvSpPr/>
      </dsp:nvSpPr>
      <dsp:spPr>
        <a:xfrm>
          <a:off x="4696"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WELD B1B Introduction to Welding Processes (2.0)</a:t>
          </a:r>
        </a:p>
      </dsp:txBody>
      <dsp:txXfrm>
        <a:off x="551468" y="216062"/>
        <a:ext cx="1640316" cy="1093544"/>
      </dsp:txXfrm>
    </dsp:sp>
    <dsp:sp modelId="{C795BFA8-D112-49B8-B564-565BAD8CD97A}">
      <dsp:nvSpPr>
        <dsp:cNvPr id="0" name=""/>
        <dsp:cNvSpPr/>
      </dsp:nvSpPr>
      <dsp:spPr>
        <a:xfrm>
          <a:off x="2465170"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WELD 53AB Shielded Metal Arc Welding (4.0)</a:t>
          </a:r>
        </a:p>
      </dsp:txBody>
      <dsp:txXfrm>
        <a:off x="3011942" y="216062"/>
        <a:ext cx="1640316" cy="1093544"/>
      </dsp:txXfrm>
    </dsp:sp>
    <dsp:sp modelId="{3688CBDE-8208-4A40-AEB9-E9392BCB8151}">
      <dsp:nvSpPr>
        <dsp:cNvPr id="0" name=""/>
        <dsp:cNvSpPr/>
      </dsp:nvSpPr>
      <dsp:spPr>
        <a:xfrm>
          <a:off x="4925644"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WELD 54A Blueprint Reading for Welders &amp; Machinists (3.0)</a:t>
          </a:r>
        </a:p>
      </dsp:txBody>
      <dsp:txXfrm>
        <a:off x="5472416" y="216062"/>
        <a:ext cx="1640316" cy="1093544"/>
      </dsp:txXfrm>
    </dsp:sp>
    <dsp:sp modelId="{B02E3B9E-1F21-4536-8BA9-0E762CE6C807}">
      <dsp:nvSpPr>
        <dsp:cNvPr id="0" name=""/>
        <dsp:cNvSpPr/>
      </dsp:nvSpPr>
      <dsp:spPr>
        <a:xfrm>
          <a:off x="7386119"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44% Average Certificate Completion, 52% Degree Completion**</a:t>
          </a:r>
        </a:p>
      </dsp:txBody>
      <dsp:txXfrm>
        <a:off x="7932891" y="216062"/>
        <a:ext cx="1640316" cy="1093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7258E-27F0-4C05-BD37-CE3143EDF630}">
      <dsp:nvSpPr>
        <dsp:cNvPr id="0" name=""/>
        <dsp:cNvSpPr/>
      </dsp:nvSpPr>
      <dsp:spPr>
        <a:xfrm>
          <a:off x="4696"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AGBSB3 Introduction to Agriculture Business(3.0)</a:t>
          </a:r>
        </a:p>
      </dsp:txBody>
      <dsp:txXfrm>
        <a:off x="551468" y="216062"/>
        <a:ext cx="1640316" cy="1093544"/>
      </dsp:txXfrm>
    </dsp:sp>
    <dsp:sp modelId="{C795BFA8-D112-49B8-B564-565BAD8CD97A}">
      <dsp:nvSpPr>
        <dsp:cNvPr id="0" name=""/>
        <dsp:cNvSpPr/>
      </dsp:nvSpPr>
      <dsp:spPr>
        <a:xfrm>
          <a:off x="2465170"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AGBS B6 Agricultural Sales and Communication(3.0)</a:t>
          </a:r>
        </a:p>
      </dsp:txBody>
      <dsp:txXfrm>
        <a:off x="3011942" y="216062"/>
        <a:ext cx="1640316" cy="1093544"/>
      </dsp:txXfrm>
    </dsp:sp>
    <dsp:sp modelId="{3688CBDE-8208-4A40-AEB9-E9392BCB8151}">
      <dsp:nvSpPr>
        <dsp:cNvPr id="0" name=""/>
        <dsp:cNvSpPr/>
      </dsp:nvSpPr>
      <dsp:spPr>
        <a:xfrm>
          <a:off x="4925644"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AGBS B2 Agricultural Economics(3.0)</a:t>
          </a:r>
        </a:p>
      </dsp:txBody>
      <dsp:txXfrm>
        <a:off x="5472416" y="216062"/>
        <a:ext cx="1640316" cy="1093544"/>
      </dsp:txXfrm>
    </dsp:sp>
    <dsp:sp modelId="{B02E3B9E-1F21-4536-8BA9-0E762CE6C807}">
      <dsp:nvSpPr>
        <dsp:cNvPr id="0" name=""/>
        <dsp:cNvSpPr/>
      </dsp:nvSpPr>
      <dsp:spPr>
        <a:xfrm>
          <a:off x="7386119"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23% Average Certificate Completion, 73% Degree Completion**</a:t>
          </a:r>
        </a:p>
      </dsp:txBody>
      <dsp:txXfrm>
        <a:off x="7932891" y="216062"/>
        <a:ext cx="1640316" cy="1093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7258E-27F0-4C05-BD37-CE3143EDF630}">
      <dsp:nvSpPr>
        <dsp:cNvPr id="0" name=""/>
        <dsp:cNvSpPr/>
      </dsp:nvSpPr>
      <dsp:spPr>
        <a:xfrm>
          <a:off x="4696"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0000"/>
              </a:solidFill>
            </a:rPr>
            <a:t>INDR B12 Introduction to Drafting and CAD (3.0)</a:t>
          </a:r>
        </a:p>
      </dsp:txBody>
      <dsp:txXfrm>
        <a:off x="551468" y="216062"/>
        <a:ext cx="1640316" cy="1093544"/>
      </dsp:txXfrm>
    </dsp:sp>
    <dsp:sp modelId="{C795BFA8-D112-49B8-B564-565BAD8CD97A}">
      <dsp:nvSpPr>
        <dsp:cNvPr id="0" name=""/>
        <dsp:cNvSpPr/>
      </dsp:nvSpPr>
      <dsp:spPr>
        <a:xfrm>
          <a:off x="2465170"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0000"/>
              </a:solidFill>
            </a:rPr>
            <a:t>INDR 20A Computer Aided Drafting and Design ( 3.0)</a:t>
          </a:r>
        </a:p>
      </dsp:txBody>
      <dsp:txXfrm>
        <a:off x="3011942" y="216062"/>
        <a:ext cx="1640316" cy="1093544"/>
      </dsp:txXfrm>
    </dsp:sp>
    <dsp:sp modelId="{3688CBDE-8208-4A40-AEB9-E9392BCB8151}">
      <dsp:nvSpPr>
        <dsp:cNvPr id="0" name=""/>
        <dsp:cNvSpPr/>
      </dsp:nvSpPr>
      <dsp:spPr>
        <a:xfrm>
          <a:off x="4925644"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0000"/>
              </a:solidFill>
            </a:rPr>
            <a:t>INDR 20B Computer Aided Drafting and Design ( 3.0)</a:t>
          </a:r>
        </a:p>
      </dsp:txBody>
      <dsp:txXfrm>
        <a:off x="5472416" y="216062"/>
        <a:ext cx="1640316" cy="1093544"/>
      </dsp:txXfrm>
    </dsp:sp>
    <dsp:sp modelId="{B02E3B9E-1F21-4536-8BA9-0E762CE6C807}">
      <dsp:nvSpPr>
        <dsp:cNvPr id="0" name=""/>
        <dsp:cNvSpPr/>
      </dsp:nvSpPr>
      <dsp:spPr>
        <a:xfrm>
          <a:off x="7386119" y="216062"/>
          <a:ext cx="2733860" cy="1093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64% Average Certificate Completion, 73% Degree Completion**</a:t>
          </a:r>
        </a:p>
      </dsp:txBody>
      <dsp:txXfrm>
        <a:off x="7932891" y="216062"/>
        <a:ext cx="1640316" cy="1093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BFA93-662D-4DCF-B6CF-86D56EFEC765}">
      <dsp:nvSpPr>
        <dsp:cNvPr id="0" name=""/>
        <dsp:cNvSpPr/>
      </dsp:nvSpPr>
      <dsp:spPr>
        <a:xfrm>
          <a:off x="5430088" y="2494455"/>
          <a:ext cx="4973840" cy="263010"/>
        </a:xfrm>
        <a:custGeom>
          <a:avLst/>
          <a:gdLst/>
          <a:ahLst/>
          <a:cxnLst/>
          <a:rect l="0" t="0" r="0" b="0"/>
          <a:pathLst>
            <a:path>
              <a:moveTo>
                <a:pt x="0" y="0"/>
              </a:moveTo>
              <a:lnTo>
                <a:pt x="0" y="179234"/>
              </a:lnTo>
              <a:lnTo>
                <a:pt x="4973840" y="179234"/>
              </a:lnTo>
              <a:lnTo>
                <a:pt x="4973840"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C9A472-B199-4848-9645-E8DB7BFCD963}">
      <dsp:nvSpPr>
        <dsp:cNvPr id="0" name=""/>
        <dsp:cNvSpPr/>
      </dsp:nvSpPr>
      <dsp:spPr>
        <a:xfrm>
          <a:off x="5430088" y="2494455"/>
          <a:ext cx="3868542" cy="263010"/>
        </a:xfrm>
        <a:custGeom>
          <a:avLst/>
          <a:gdLst/>
          <a:ahLst/>
          <a:cxnLst/>
          <a:rect l="0" t="0" r="0" b="0"/>
          <a:pathLst>
            <a:path>
              <a:moveTo>
                <a:pt x="0" y="0"/>
              </a:moveTo>
              <a:lnTo>
                <a:pt x="0" y="179234"/>
              </a:lnTo>
              <a:lnTo>
                <a:pt x="3868542" y="179234"/>
              </a:lnTo>
              <a:lnTo>
                <a:pt x="3868542"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B2437-E4B4-4630-B16C-9D7F5251444E}">
      <dsp:nvSpPr>
        <dsp:cNvPr id="0" name=""/>
        <dsp:cNvSpPr/>
      </dsp:nvSpPr>
      <dsp:spPr>
        <a:xfrm>
          <a:off x="5430088" y="2494455"/>
          <a:ext cx="2763244" cy="263010"/>
        </a:xfrm>
        <a:custGeom>
          <a:avLst/>
          <a:gdLst/>
          <a:ahLst/>
          <a:cxnLst/>
          <a:rect l="0" t="0" r="0" b="0"/>
          <a:pathLst>
            <a:path>
              <a:moveTo>
                <a:pt x="0" y="0"/>
              </a:moveTo>
              <a:lnTo>
                <a:pt x="0" y="179234"/>
              </a:lnTo>
              <a:lnTo>
                <a:pt x="2763244" y="179234"/>
              </a:lnTo>
              <a:lnTo>
                <a:pt x="2763244"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30D19A-99CF-4F46-8B16-621EAB1E1D34}">
      <dsp:nvSpPr>
        <dsp:cNvPr id="0" name=""/>
        <dsp:cNvSpPr/>
      </dsp:nvSpPr>
      <dsp:spPr>
        <a:xfrm>
          <a:off x="5430088" y="2494455"/>
          <a:ext cx="1657946" cy="263010"/>
        </a:xfrm>
        <a:custGeom>
          <a:avLst/>
          <a:gdLst/>
          <a:ahLst/>
          <a:cxnLst/>
          <a:rect l="0" t="0" r="0" b="0"/>
          <a:pathLst>
            <a:path>
              <a:moveTo>
                <a:pt x="0" y="0"/>
              </a:moveTo>
              <a:lnTo>
                <a:pt x="0" y="179234"/>
              </a:lnTo>
              <a:lnTo>
                <a:pt x="1657946" y="179234"/>
              </a:lnTo>
              <a:lnTo>
                <a:pt x="1657946"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C5784-83E4-4E48-AB87-4B5292820C10}">
      <dsp:nvSpPr>
        <dsp:cNvPr id="0" name=""/>
        <dsp:cNvSpPr/>
      </dsp:nvSpPr>
      <dsp:spPr>
        <a:xfrm>
          <a:off x="5430088" y="2494455"/>
          <a:ext cx="552648" cy="263010"/>
        </a:xfrm>
        <a:custGeom>
          <a:avLst/>
          <a:gdLst/>
          <a:ahLst/>
          <a:cxnLst/>
          <a:rect l="0" t="0" r="0" b="0"/>
          <a:pathLst>
            <a:path>
              <a:moveTo>
                <a:pt x="0" y="0"/>
              </a:moveTo>
              <a:lnTo>
                <a:pt x="0" y="179234"/>
              </a:lnTo>
              <a:lnTo>
                <a:pt x="552648" y="179234"/>
              </a:lnTo>
              <a:lnTo>
                <a:pt x="552648"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B24E7-E6DA-47C1-BC50-46329A1C5E2E}">
      <dsp:nvSpPr>
        <dsp:cNvPr id="0" name=""/>
        <dsp:cNvSpPr/>
      </dsp:nvSpPr>
      <dsp:spPr>
        <a:xfrm>
          <a:off x="4877439" y="2494455"/>
          <a:ext cx="552648" cy="263010"/>
        </a:xfrm>
        <a:custGeom>
          <a:avLst/>
          <a:gdLst/>
          <a:ahLst/>
          <a:cxnLst/>
          <a:rect l="0" t="0" r="0" b="0"/>
          <a:pathLst>
            <a:path>
              <a:moveTo>
                <a:pt x="552648" y="0"/>
              </a:moveTo>
              <a:lnTo>
                <a:pt x="552648" y="179234"/>
              </a:lnTo>
              <a:lnTo>
                <a:pt x="0" y="179234"/>
              </a:lnTo>
              <a:lnTo>
                <a:pt x="0"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10018-B59B-49E4-8C52-B38F97056F02}">
      <dsp:nvSpPr>
        <dsp:cNvPr id="0" name=""/>
        <dsp:cNvSpPr/>
      </dsp:nvSpPr>
      <dsp:spPr>
        <a:xfrm>
          <a:off x="3772141" y="2494455"/>
          <a:ext cx="1657946" cy="263010"/>
        </a:xfrm>
        <a:custGeom>
          <a:avLst/>
          <a:gdLst/>
          <a:ahLst/>
          <a:cxnLst/>
          <a:rect l="0" t="0" r="0" b="0"/>
          <a:pathLst>
            <a:path>
              <a:moveTo>
                <a:pt x="1657946" y="0"/>
              </a:moveTo>
              <a:lnTo>
                <a:pt x="1657946" y="179234"/>
              </a:lnTo>
              <a:lnTo>
                <a:pt x="0" y="179234"/>
              </a:lnTo>
              <a:lnTo>
                <a:pt x="0"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57C3D-DF94-46A9-940C-8D8C68BAA12E}">
      <dsp:nvSpPr>
        <dsp:cNvPr id="0" name=""/>
        <dsp:cNvSpPr/>
      </dsp:nvSpPr>
      <dsp:spPr>
        <a:xfrm>
          <a:off x="2666843" y="2494455"/>
          <a:ext cx="2763244" cy="263010"/>
        </a:xfrm>
        <a:custGeom>
          <a:avLst/>
          <a:gdLst/>
          <a:ahLst/>
          <a:cxnLst/>
          <a:rect l="0" t="0" r="0" b="0"/>
          <a:pathLst>
            <a:path>
              <a:moveTo>
                <a:pt x="2763244" y="0"/>
              </a:moveTo>
              <a:lnTo>
                <a:pt x="2763244" y="179234"/>
              </a:lnTo>
              <a:lnTo>
                <a:pt x="0" y="179234"/>
              </a:lnTo>
              <a:lnTo>
                <a:pt x="0"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5BC86-7C1F-4CBB-B4BF-9212F48981DC}">
      <dsp:nvSpPr>
        <dsp:cNvPr id="0" name=""/>
        <dsp:cNvSpPr/>
      </dsp:nvSpPr>
      <dsp:spPr>
        <a:xfrm>
          <a:off x="1561546" y="2494455"/>
          <a:ext cx="3868542" cy="263010"/>
        </a:xfrm>
        <a:custGeom>
          <a:avLst/>
          <a:gdLst/>
          <a:ahLst/>
          <a:cxnLst/>
          <a:rect l="0" t="0" r="0" b="0"/>
          <a:pathLst>
            <a:path>
              <a:moveTo>
                <a:pt x="3868542" y="0"/>
              </a:moveTo>
              <a:lnTo>
                <a:pt x="3868542" y="179234"/>
              </a:lnTo>
              <a:lnTo>
                <a:pt x="0" y="179234"/>
              </a:lnTo>
              <a:lnTo>
                <a:pt x="0"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A530A-6E2B-43E3-AA46-F26C67EAB973}">
      <dsp:nvSpPr>
        <dsp:cNvPr id="0" name=""/>
        <dsp:cNvSpPr/>
      </dsp:nvSpPr>
      <dsp:spPr>
        <a:xfrm>
          <a:off x="456248" y="2494455"/>
          <a:ext cx="4973840" cy="263010"/>
        </a:xfrm>
        <a:custGeom>
          <a:avLst/>
          <a:gdLst/>
          <a:ahLst/>
          <a:cxnLst/>
          <a:rect l="0" t="0" r="0" b="0"/>
          <a:pathLst>
            <a:path>
              <a:moveTo>
                <a:pt x="4973840" y="0"/>
              </a:moveTo>
              <a:lnTo>
                <a:pt x="4973840" y="179234"/>
              </a:lnTo>
              <a:lnTo>
                <a:pt x="0" y="179234"/>
              </a:lnTo>
              <a:lnTo>
                <a:pt x="0" y="263010"/>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0903D-79F2-4A26-AECB-090F236354B2}">
      <dsp:nvSpPr>
        <dsp:cNvPr id="0" name=""/>
        <dsp:cNvSpPr/>
      </dsp:nvSpPr>
      <dsp:spPr>
        <a:xfrm>
          <a:off x="4409031" y="1240086"/>
          <a:ext cx="2042114" cy="125436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10642-5DD6-4FD5-B52C-D409A5AAC28A}">
      <dsp:nvSpPr>
        <dsp:cNvPr id="0" name=""/>
        <dsp:cNvSpPr/>
      </dsp:nvSpPr>
      <dsp:spPr>
        <a:xfrm>
          <a:off x="4509513" y="1335544"/>
          <a:ext cx="2042114" cy="1254368"/>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All Incoming Freshman (STDV B3)</a:t>
          </a:r>
        </a:p>
      </dsp:txBody>
      <dsp:txXfrm>
        <a:off x="4546252" y="1372283"/>
        <a:ext cx="1968636" cy="1180890"/>
      </dsp:txXfrm>
    </dsp:sp>
    <dsp:sp modelId="{77995D1E-FAE4-4321-9FDA-AC11448977EB}">
      <dsp:nvSpPr>
        <dsp:cNvPr id="0" name=""/>
        <dsp:cNvSpPr/>
      </dsp:nvSpPr>
      <dsp:spPr>
        <a:xfrm>
          <a:off x="4080"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09708-E10B-4605-95EC-F0DF50E3461F}">
      <dsp:nvSpPr>
        <dsp:cNvPr id="0" name=""/>
        <dsp:cNvSpPr/>
      </dsp:nvSpPr>
      <dsp:spPr>
        <a:xfrm>
          <a:off x="104562"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Associates Degree for Transfer Pathway</a:t>
          </a:r>
        </a:p>
      </dsp:txBody>
      <dsp:txXfrm>
        <a:off x="131049" y="2879410"/>
        <a:ext cx="851360" cy="2833511"/>
      </dsp:txXfrm>
    </dsp:sp>
    <dsp:sp modelId="{8D8C5DE6-2C12-43EE-B53E-3171ADC1741F}">
      <dsp:nvSpPr>
        <dsp:cNvPr id="0" name=""/>
        <dsp:cNvSpPr/>
      </dsp:nvSpPr>
      <dsp:spPr>
        <a:xfrm>
          <a:off x="1109378"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ACCAC-239C-4B25-8A88-391BD06B0EC4}">
      <dsp:nvSpPr>
        <dsp:cNvPr id="0" name=""/>
        <dsp:cNvSpPr/>
      </dsp:nvSpPr>
      <dsp:spPr>
        <a:xfrm>
          <a:off x="1209860"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General Education Certificates Pathway</a:t>
          </a:r>
        </a:p>
      </dsp:txBody>
      <dsp:txXfrm>
        <a:off x="1236347" y="2879410"/>
        <a:ext cx="851360" cy="2833511"/>
      </dsp:txXfrm>
    </dsp:sp>
    <dsp:sp modelId="{4E91B126-12D0-49C2-9FFD-6770071AEB33}">
      <dsp:nvSpPr>
        <dsp:cNvPr id="0" name=""/>
        <dsp:cNvSpPr/>
      </dsp:nvSpPr>
      <dsp:spPr>
        <a:xfrm>
          <a:off x="2214676"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6CF36-EB02-4E93-87CE-249C43259E5D}">
      <dsp:nvSpPr>
        <dsp:cNvPr id="0" name=""/>
        <dsp:cNvSpPr/>
      </dsp:nvSpPr>
      <dsp:spPr>
        <a:xfrm>
          <a:off x="2315158"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Agriculture Business Management Certificates Pathway</a:t>
          </a:r>
        </a:p>
      </dsp:txBody>
      <dsp:txXfrm>
        <a:off x="2341645" y="2879410"/>
        <a:ext cx="851360" cy="2833511"/>
      </dsp:txXfrm>
    </dsp:sp>
    <dsp:sp modelId="{6826CDDC-8EC4-485F-8CEC-E383EE0592A5}">
      <dsp:nvSpPr>
        <dsp:cNvPr id="0" name=""/>
        <dsp:cNvSpPr/>
      </dsp:nvSpPr>
      <dsp:spPr>
        <a:xfrm>
          <a:off x="3319974"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35D0F-83B5-450C-8E2B-FD2C3574F5DA}">
      <dsp:nvSpPr>
        <dsp:cNvPr id="0" name=""/>
        <dsp:cNvSpPr/>
      </dsp:nvSpPr>
      <dsp:spPr>
        <a:xfrm>
          <a:off x="3420456"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 Arts Certificate Pathway</a:t>
          </a:r>
        </a:p>
      </dsp:txBody>
      <dsp:txXfrm>
        <a:off x="3446943" y="2879410"/>
        <a:ext cx="851360" cy="2833511"/>
      </dsp:txXfrm>
    </dsp:sp>
    <dsp:sp modelId="{771EB730-4A16-4630-A8E6-E5C23EB15C83}">
      <dsp:nvSpPr>
        <dsp:cNvPr id="0" name=""/>
        <dsp:cNvSpPr/>
      </dsp:nvSpPr>
      <dsp:spPr>
        <a:xfrm>
          <a:off x="4425272"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0FB77-89EB-4FFD-844F-3469784D6A67}">
      <dsp:nvSpPr>
        <dsp:cNvPr id="0" name=""/>
        <dsp:cNvSpPr/>
      </dsp:nvSpPr>
      <dsp:spPr>
        <a:xfrm>
          <a:off x="4525754"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Business Certificates Pathway</a:t>
          </a:r>
        </a:p>
      </dsp:txBody>
      <dsp:txXfrm>
        <a:off x="4552241" y="2879410"/>
        <a:ext cx="851360" cy="2833511"/>
      </dsp:txXfrm>
    </dsp:sp>
    <dsp:sp modelId="{5AA4A95B-09F0-455F-B3CA-6DD589C248A7}">
      <dsp:nvSpPr>
        <dsp:cNvPr id="0" name=""/>
        <dsp:cNvSpPr/>
      </dsp:nvSpPr>
      <dsp:spPr>
        <a:xfrm>
          <a:off x="5530570"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65EE3-0F97-4E78-B938-FB6980BF3656}">
      <dsp:nvSpPr>
        <dsp:cNvPr id="0" name=""/>
        <dsp:cNvSpPr/>
      </dsp:nvSpPr>
      <dsp:spPr>
        <a:xfrm>
          <a:off x="5631051"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Certificate Pathway</a:t>
          </a:r>
        </a:p>
      </dsp:txBody>
      <dsp:txXfrm>
        <a:off x="5657538" y="2879410"/>
        <a:ext cx="851360" cy="2833511"/>
      </dsp:txXfrm>
    </dsp:sp>
    <dsp:sp modelId="{2749CB8C-2DEA-4C4F-B9C7-45D0132B251C}">
      <dsp:nvSpPr>
        <dsp:cNvPr id="0" name=""/>
        <dsp:cNvSpPr/>
      </dsp:nvSpPr>
      <dsp:spPr>
        <a:xfrm>
          <a:off x="6635868"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981D3-E3E6-47BC-950E-90D5C7EC73FE}">
      <dsp:nvSpPr>
        <dsp:cNvPr id="0" name=""/>
        <dsp:cNvSpPr/>
      </dsp:nvSpPr>
      <dsp:spPr>
        <a:xfrm>
          <a:off x="6736349"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Education Certificates Pathway</a:t>
          </a:r>
        </a:p>
      </dsp:txBody>
      <dsp:txXfrm>
        <a:off x="6762836" y="2879410"/>
        <a:ext cx="851360" cy="2833511"/>
      </dsp:txXfrm>
    </dsp:sp>
    <dsp:sp modelId="{B9946C68-C0DF-4AAA-9402-8C8EA6BD3527}">
      <dsp:nvSpPr>
        <dsp:cNvPr id="0" name=""/>
        <dsp:cNvSpPr/>
      </dsp:nvSpPr>
      <dsp:spPr>
        <a:xfrm>
          <a:off x="7741166"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BD120-3534-4132-A71D-E6DE7B01BCF9}">
      <dsp:nvSpPr>
        <dsp:cNvPr id="0" name=""/>
        <dsp:cNvSpPr/>
      </dsp:nvSpPr>
      <dsp:spPr>
        <a:xfrm>
          <a:off x="7841647"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Architecture &amp; Engineering Certificates Pathway</a:t>
          </a:r>
        </a:p>
      </dsp:txBody>
      <dsp:txXfrm>
        <a:off x="7868134" y="2879410"/>
        <a:ext cx="851360" cy="2833511"/>
      </dsp:txXfrm>
    </dsp:sp>
    <dsp:sp modelId="{514AC665-9D8D-4AED-B2EA-2755AE2F4B5B}">
      <dsp:nvSpPr>
        <dsp:cNvPr id="0" name=""/>
        <dsp:cNvSpPr/>
      </dsp:nvSpPr>
      <dsp:spPr>
        <a:xfrm>
          <a:off x="8846464"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2EEBB-F822-4116-B339-E022A4590CE8}">
      <dsp:nvSpPr>
        <dsp:cNvPr id="0" name=""/>
        <dsp:cNvSpPr/>
      </dsp:nvSpPr>
      <dsp:spPr>
        <a:xfrm>
          <a:off x="8946945"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Construction &amp; Woodworking Certificates Pathway</a:t>
          </a:r>
        </a:p>
      </dsp:txBody>
      <dsp:txXfrm>
        <a:off x="8973432" y="2879410"/>
        <a:ext cx="851360" cy="2833511"/>
      </dsp:txXfrm>
    </dsp:sp>
    <dsp:sp modelId="{3F8A5605-351E-47A7-B8E5-B20AA87F8427}">
      <dsp:nvSpPr>
        <dsp:cNvPr id="0" name=""/>
        <dsp:cNvSpPr/>
      </dsp:nvSpPr>
      <dsp:spPr>
        <a:xfrm>
          <a:off x="9951761" y="2757465"/>
          <a:ext cx="904334" cy="288648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8AAC4-7A64-4BC1-A90D-029E7E10393E}">
      <dsp:nvSpPr>
        <dsp:cNvPr id="0" name=""/>
        <dsp:cNvSpPr/>
      </dsp:nvSpPr>
      <dsp:spPr>
        <a:xfrm>
          <a:off x="10052243" y="2852923"/>
          <a:ext cx="904334" cy="288648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Welding Certificates Pathway</a:t>
          </a:r>
        </a:p>
      </dsp:txBody>
      <dsp:txXfrm>
        <a:off x="10078730" y="2879410"/>
        <a:ext cx="851360" cy="28335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28"/>
              <a:buFont typeface="Calibri"/>
              <a:buNone/>
              <a:defRPr sz="172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d9b4f5f0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d9b4f5f0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4d9b4f5f0e_0_11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961225d30_5_24:notes"/>
          <p:cNvSpPr>
            <a:spLocks noGrp="1" noRot="1" noChangeAspect="1"/>
          </p:cNvSpPr>
          <p:nvPr>
            <p:ph type="sldImg" idx="2"/>
          </p:nvPr>
        </p:nvSpPr>
        <p:spPr>
          <a:xfrm>
            <a:off x="356970" y="653143"/>
            <a:ext cx="5715436" cy="326571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4961225d30_5_24:notes"/>
          <p:cNvSpPr txBox="1">
            <a:spLocks noGrp="1"/>
          </p:cNvSpPr>
          <p:nvPr>
            <p:ph type="body" idx="1"/>
          </p:nvPr>
        </p:nvSpPr>
        <p:spPr>
          <a:xfrm>
            <a:off x="642938" y="4136573"/>
            <a:ext cx="5143500" cy="3918857"/>
          </a:xfrm>
          <a:prstGeom prst="rect">
            <a:avLst/>
          </a:prstGeom>
          <a:noFill/>
          <a:ln>
            <a:noFill/>
          </a:ln>
        </p:spPr>
        <p:txBody>
          <a:bodyPr spcFirstLastPara="1" wrap="square" lIns="86150" tIns="86150" rIns="86150" bIns="8615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We know that none of this would be possible without our partners.</a:t>
            </a: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a:p>
          <a:p>
            <a:pPr marL="0" marR="0" lvl="0" indent="0" algn="l" rtl="0">
              <a:spcBef>
                <a:spcPts val="0"/>
              </a:spcBef>
              <a:spcAft>
                <a:spcPts val="0"/>
              </a:spcAft>
              <a:buNone/>
            </a:pPr>
            <a:r>
              <a:rPr lang="en-US" sz="1100" dirty="0"/>
              <a:t>Departments, especially the CTE, have put in strong work to collaborate.</a:t>
            </a:r>
            <a:endParaRPr sz="1100" dirty="0"/>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961225d30_5_34:notes"/>
          <p:cNvSpPr>
            <a:spLocks noGrp="1" noRot="1" noChangeAspect="1"/>
          </p:cNvSpPr>
          <p:nvPr>
            <p:ph type="sldImg" idx="2"/>
          </p:nvPr>
        </p:nvSpPr>
        <p:spPr>
          <a:xfrm>
            <a:off x="356970" y="653143"/>
            <a:ext cx="5715436" cy="326571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4961225d30_5_34:notes"/>
          <p:cNvSpPr txBox="1">
            <a:spLocks noGrp="1"/>
          </p:cNvSpPr>
          <p:nvPr>
            <p:ph type="body" idx="1"/>
          </p:nvPr>
        </p:nvSpPr>
        <p:spPr>
          <a:xfrm>
            <a:off x="642938" y="4136573"/>
            <a:ext cx="5143500" cy="3918857"/>
          </a:xfrm>
          <a:prstGeom prst="rect">
            <a:avLst/>
          </a:prstGeom>
          <a:noFill/>
          <a:ln>
            <a:noFill/>
          </a:ln>
        </p:spPr>
        <p:txBody>
          <a:bodyPr spcFirstLastPara="1" wrap="square" lIns="86150" tIns="86150" rIns="86150" bIns="8615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When making changes, look at min quals, hours, textbooks</a:t>
            </a:r>
            <a:endParaRPr sz="1200">
              <a:solidFill>
                <a:srgbClr val="000000"/>
              </a:solidFill>
              <a:latin typeface="Arial"/>
              <a:ea typeface="Arial"/>
              <a:cs typeface="Arial"/>
              <a:sym typeface="Arial"/>
            </a:endParaRPr>
          </a:p>
          <a:p>
            <a:pPr marL="914400" lvl="1" indent="-304800" algn="l" rtl="0">
              <a:lnSpc>
                <a:spcPct val="90000"/>
              </a:lnSpc>
              <a:spcBef>
                <a:spcPts val="1000"/>
              </a:spcBef>
              <a:spcAft>
                <a:spcPts val="0"/>
              </a:spcAft>
              <a:buClr>
                <a:srgbClr val="000000"/>
              </a:buClr>
              <a:buSzPts val="1200"/>
              <a:buFont typeface="Arial"/>
              <a:buChar char="–"/>
            </a:pPr>
            <a:r>
              <a:rPr lang="en-US" sz="1200">
                <a:solidFill>
                  <a:srgbClr val="000000"/>
                </a:solidFill>
                <a:latin typeface="Arial"/>
                <a:ea typeface="Arial"/>
                <a:cs typeface="Arial"/>
                <a:sym typeface="Arial"/>
              </a:rPr>
              <a:t>move from “my course” to “our students”</a:t>
            </a:r>
            <a:endParaRPr sz="1200">
              <a:solidFill>
                <a:srgbClr val="000000"/>
              </a:solidFill>
              <a:latin typeface="Arial"/>
              <a:ea typeface="Arial"/>
              <a:cs typeface="Arial"/>
              <a:sym typeface="Arial"/>
            </a:endParaRPr>
          </a:p>
          <a:p>
            <a:pPr marL="914400" lvl="1" indent="-304800" algn="l" rtl="0">
              <a:lnSpc>
                <a:spcPct val="90000"/>
              </a:lnSpc>
              <a:spcBef>
                <a:spcPts val="1000"/>
              </a:spcBef>
              <a:spcAft>
                <a:spcPts val="0"/>
              </a:spcAft>
              <a:buClr>
                <a:srgbClr val="000000"/>
              </a:buClr>
              <a:buSzPts val="1200"/>
              <a:buFont typeface="Arial"/>
              <a:buChar char="–"/>
            </a:pPr>
            <a:r>
              <a:rPr lang="en-US" sz="1200">
                <a:solidFill>
                  <a:srgbClr val="000000"/>
                </a:solidFill>
                <a:latin typeface="Arial"/>
                <a:ea typeface="Arial"/>
                <a:cs typeface="Arial"/>
                <a:sym typeface="Arial"/>
              </a:rPr>
              <a:t>start thinking in 9th grade &amp; end with mid-level career</a:t>
            </a:r>
            <a:endParaRPr sz="1200">
              <a:solidFill>
                <a:srgbClr val="000000"/>
              </a:solidFill>
              <a:latin typeface="Arial"/>
              <a:ea typeface="Arial"/>
              <a:cs typeface="Arial"/>
              <a:sym typeface="Arial"/>
            </a:endParaRPr>
          </a:p>
          <a:p>
            <a:pPr marL="914400" lvl="1" indent="-304800" algn="l" rtl="0">
              <a:lnSpc>
                <a:spcPct val="9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Curriculum &amp; Scheduling- applying in HS setting by HS instructors</a:t>
            </a:r>
            <a:endParaRPr sz="1200">
              <a:solidFill>
                <a:srgbClr val="000000"/>
              </a:solidFill>
              <a:latin typeface="Arial"/>
              <a:ea typeface="Arial"/>
              <a:cs typeface="Arial"/>
              <a:sym typeface="Arial"/>
            </a:endParaRPr>
          </a:p>
          <a:p>
            <a:pPr marL="914400" lvl="1" indent="-304800" algn="l" rtl="0">
              <a:lnSpc>
                <a:spcPct val="9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Look at department level relationships; integration of adjuncts</a:t>
            </a:r>
            <a:endParaRPr sz="1200">
              <a:solidFill>
                <a:srgbClr val="000000"/>
              </a:solidFill>
              <a:latin typeface="Arial"/>
              <a:ea typeface="Arial"/>
              <a:cs typeface="Arial"/>
              <a:sym typeface="Arial"/>
            </a:endParaRPr>
          </a:p>
          <a:p>
            <a:pPr marL="914400" lvl="1" indent="-374650" algn="l" rtl="0">
              <a:lnSpc>
                <a:spcPct val="90000"/>
              </a:lnSpc>
              <a:spcBef>
                <a:spcPts val="0"/>
              </a:spcBef>
              <a:spcAft>
                <a:spcPts val="0"/>
              </a:spcAft>
              <a:buClr>
                <a:srgbClr val="888888"/>
              </a:buClr>
              <a:buSzPts val="2300"/>
              <a:buFont typeface="Arial"/>
              <a:buChar char="–"/>
            </a:pPr>
            <a:r>
              <a:rPr lang="en-US" sz="1200">
                <a:solidFill>
                  <a:srgbClr val="000000"/>
                </a:solidFill>
                <a:latin typeface="Arial"/>
                <a:ea typeface="Arial"/>
                <a:cs typeface="Arial"/>
                <a:sym typeface="Arial"/>
              </a:rPr>
              <a:t>boot camps; syllabi; assignments</a:t>
            </a:r>
            <a:endParaRPr sz="1200">
              <a:solidFill>
                <a:srgbClr val="000000"/>
              </a:solidFill>
              <a:latin typeface="Arial"/>
              <a:ea typeface="Arial"/>
              <a:cs typeface="Arial"/>
              <a:sym typeface="Arial"/>
            </a:endParaRPr>
          </a:p>
          <a:p>
            <a:pPr marL="914400" lvl="1" indent="-304800" algn="l" rtl="0">
              <a:lnSpc>
                <a:spcPct val="9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10 year plan integration</a:t>
            </a:r>
            <a:endParaRPr sz="120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982f003f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4982f003f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4982f003f9_0_2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Calibri"/>
              <a:buNone/>
            </a:pPr>
            <a:r>
              <a:rPr lang="en-US"/>
              <a:t>GP Landscape - 15 minutes</a:t>
            </a:r>
            <a:endParaRPr/>
          </a:p>
          <a:p>
            <a:pPr marL="0" marR="0" lvl="0" indent="0" algn="l" rtl="0">
              <a:spcBef>
                <a:spcPts val="0"/>
              </a:spcBef>
              <a:spcAft>
                <a:spcPts val="0"/>
              </a:spcAft>
              <a:buClr>
                <a:schemeClr val="dk1"/>
              </a:buClr>
              <a:buSzPts val="1100"/>
              <a:buFont typeface="Calibri"/>
              <a:buNone/>
            </a:pPr>
            <a:r>
              <a:rPr lang="en-US"/>
              <a:t>Bakersfield College - 30 minutes</a:t>
            </a:r>
            <a:endParaRPr/>
          </a:p>
          <a:p>
            <a:pPr marL="0" marR="0" lvl="0" indent="0" algn="l" rtl="0">
              <a:spcBef>
                <a:spcPts val="0"/>
              </a:spcBef>
              <a:spcAft>
                <a:spcPts val="0"/>
              </a:spcAft>
              <a:buClr>
                <a:schemeClr val="dk1"/>
              </a:buClr>
              <a:buSzPts val="1100"/>
              <a:buFont typeface="Calibri"/>
              <a:buNone/>
            </a:pPr>
            <a:r>
              <a:rPr lang="en-US"/>
              <a:t>Breakout and Questions - 15 minutes</a:t>
            </a:r>
            <a:endParaRPr/>
          </a:p>
        </p:txBody>
      </p:sp>
      <p:sp>
        <p:nvSpPr>
          <p:cNvPr id="84" name="Google Shape;84;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954a17590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954a17590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Anna</a:t>
            </a:r>
            <a:endParaRPr/>
          </a:p>
          <a:p>
            <a:pPr marL="457200" lvl="0" indent="-228600" algn="l" rtl="0">
              <a:spcBef>
                <a:spcPts val="0"/>
              </a:spcBef>
              <a:spcAft>
                <a:spcPts val="0"/>
              </a:spcAft>
              <a:buSzPts val="1152"/>
              <a:buNone/>
            </a:pPr>
            <a:r>
              <a:rPr lang="en-US"/>
              <a:t>Kern County is 8,000 square miles</a:t>
            </a:r>
            <a:endParaRPr/>
          </a:p>
          <a:p>
            <a:pPr marL="457200" lvl="0" indent="-228600" algn="l" rtl="0">
              <a:spcBef>
                <a:spcPts val="0"/>
              </a:spcBef>
              <a:spcAft>
                <a:spcPts val="0"/>
              </a:spcAft>
              <a:buSzPts val="1152"/>
              <a:buNone/>
            </a:pPr>
            <a:r>
              <a:rPr lang="en-US"/>
              <a:t>BC service area includes the majority of Kern County residents</a:t>
            </a:r>
            <a:endParaRPr/>
          </a:p>
          <a:p>
            <a:pPr marL="457200" lvl="0" indent="-228600" algn="l" rtl="0">
              <a:spcBef>
                <a:spcPts val="0"/>
              </a:spcBef>
              <a:spcAft>
                <a:spcPts val="0"/>
              </a:spcAft>
              <a:buSzPts val="1152"/>
              <a:buNone/>
            </a:pPr>
            <a:r>
              <a:rPr lang="en-US"/>
              <a:t>Proud that the dual enrollment offerings reflect the service area</a:t>
            </a:r>
            <a:endParaRPr/>
          </a:p>
          <a:p>
            <a:pPr marL="457200" lvl="0" indent="-228600" algn="l" rtl="0">
              <a:spcBef>
                <a:spcPts val="0"/>
              </a:spcBef>
              <a:spcAft>
                <a:spcPts val="0"/>
              </a:spcAft>
              <a:buSzPts val="1152"/>
              <a:buNone/>
            </a:pPr>
            <a:r>
              <a:rPr lang="en-US"/>
              <a:t>30 school sites currently offer dual enrollment</a:t>
            </a:r>
            <a:endParaRPr/>
          </a:p>
          <a:p>
            <a:pPr marL="457200" lvl="0" indent="-228600" algn="l" rtl="0">
              <a:spcBef>
                <a:spcPts val="0"/>
              </a:spcBef>
              <a:spcAft>
                <a:spcPts val="0"/>
              </a:spcAft>
              <a:buSzPts val="1152"/>
              <a:buNone/>
            </a:pPr>
            <a:r>
              <a:rPr lang="en-US"/>
              <a:t>Ranges from Arvin on the south side to Delano on the north</a:t>
            </a:r>
            <a:endParaRPr/>
          </a:p>
          <a:p>
            <a:pPr marL="457200" lvl="0" indent="-228600" algn="l" rtl="0">
              <a:spcBef>
                <a:spcPts val="0"/>
              </a:spcBef>
              <a:spcAft>
                <a:spcPts val="0"/>
              </a:spcAft>
              <a:buSzPts val="1152"/>
              <a:buNone/>
            </a:pPr>
            <a:r>
              <a:rPr lang="en-US"/>
              <a:t>We partner with five school districts - 4 school districts ( range in size from one school to over 20) plus a charter</a:t>
            </a:r>
            <a:endParaRPr/>
          </a:p>
          <a:p>
            <a:pPr marL="457200" lvl="0" indent="-228600" algn="l" rtl="0">
              <a:spcBef>
                <a:spcPts val="0"/>
              </a:spcBef>
              <a:spcAft>
                <a:spcPts val="0"/>
              </a:spcAft>
              <a:buSzPts val="1152"/>
              <a:buNone/>
            </a:pPr>
            <a:r>
              <a:rPr lang="en-US"/>
              <a:t>Variety of course offerings in CSU and UC General Education courses, Career and Technical Education courses, and Student Development</a:t>
            </a:r>
            <a:endParaRPr/>
          </a:p>
          <a:p>
            <a:pPr marL="457200" lvl="0" indent="-228600" algn="l" rtl="0">
              <a:spcBef>
                <a:spcPts val="0"/>
              </a:spcBef>
              <a:spcAft>
                <a:spcPts val="0"/>
              </a:spcAft>
              <a:buSzPts val="1152"/>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d9b4f5f0e_0_66:notes"/>
          <p:cNvSpPr>
            <a:spLocks noGrp="1" noRot="1" noChangeAspect="1"/>
          </p:cNvSpPr>
          <p:nvPr>
            <p:ph type="sldImg" idx="2"/>
          </p:nvPr>
        </p:nvSpPr>
        <p:spPr>
          <a:xfrm>
            <a:off x="381068"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d9b4f5f0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Anna</a:t>
            </a:r>
            <a:endParaRPr/>
          </a:p>
          <a:p>
            <a:pPr marL="0" lvl="0" indent="0" algn="l" rtl="0">
              <a:spcBef>
                <a:spcPts val="0"/>
              </a:spcBef>
              <a:spcAft>
                <a:spcPts val="0"/>
              </a:spcAft>
              <a:buNone/>
            </a:pPr>
            <a:endParaRPr/>
          </a:p>
          <a:p>
            <a:pPr marL="0" lvl="0" indent="0" algn="l" rtl="0">
              <a:spcBef>
                <a:spcPts val="0"/>
              </a:spcBef>
              <a:spcAft>
                <a:spcPts val="0"/>
              </a:spcAft>
              <a:buNone/>
            </a:pPr>
            <a:r>
              <a:rPr lang="en-US"/>
              <a:t>Think culture shift - move from my course to “our students”</a:t>
            </a:r>
            <a:endParaRPr/>
          </a:p>
          <a:p>
            <a:pPr marL="0" lvl="0" indent="0" algn="l" rtl="0">
              <a:spcBef>
                <a:spcPts val="0"/>
              </a:spcBef>
              <a:spcAft>
                <a:spcPts val="0"/>
              </a:spcAft>
              <a:buNone/>
            </a:pPr>
            <a:endParaRPr/>
          </a:p>
          <a:p>
            <a:pPr marL="0" lvl="0" indent="0" algn="l" rtl="0">
              <a:spcBef>
                <a:spcPts val="0"/>
              </a:spcBef>
              <a:spcAft>
                <a:spcPts val="0"/>
              </a:spcAft>
              <a:buNone/>
            </a:pPr>
            <a:r>
              <a:rPr lang="en-US"/>
              <a:t>KHSD continues to be the largest source of scheduling</a:t>
            </a:r>
            <a:endParaRPr/>
          </a:p>
          <a:p>
            <a:pPr marL="0" lvl="0" indent="0" algn="l" rtl="0">
              <a:spcBef>
                <a:spcPts val="0"/>
              </a:spcBef>
              <a:spcAft>
                <a:spcPts val="0"/>
              </a:spcAft>
              <a:buNone/>
            </a:pPr>
            <a:endParaRPr/>
          </a:p>
          <a:p>
            <a:pPr marL="0" lvl="0" indent="0" algn="l" rtl="0">
              <a:spcBef>
                <a:spcPts val="0"/>
              </a:spcBef>
              <a:spcAft>
                <a:spcPts val="0"/>
              </a:spcAft>
              <a:buNone/>
            </a:pPr>
            <a:r>
              <a:rPr lang="en-US"/>
              <a:t>Unique - started with general college courses, now trying to use as a foundation toward the guided pathways focus</a:t>
            </a:r>
            <a:endParaRPr/>
          </a:p>
          <a:p>
            <a:pPr marL="0" lvl="0" indent="0" algn="l" rtl="0">
              <a:spcBef>
                <a:spcPts val="0"/>
              </a:spcBef>
              <a:spcAft>
                <a:spcPts val="0"/>
              </a:spcAft>
              <a:buNone/>
            </a:pPr>
            <a:r>
              <a:rPr lang="en-US"/>
              <a:t>91 instructors in Fall 2018</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954a17590_7_31:notes"/>
          <p:cNvSpPr>
            <a:spLocks noGrp="1" noRot="1" noChangeAspect="1"/>
          </p:cNvSpPr>
          <p:nvPr>
            <p:ph type="sldImg" idx="2"/>
          </p:nvPr>
        </p:nvSpPr>
        <p:spPr>
          <a:xfrm>
            <a:off x="381068" y="685800"/>
            <a:ext cx="6096464"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954a17590_7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Anna</a:t>
            </a:r>
            <a:endParaRPr/>
          </a:p>
          <a:p>
            <a:pPr marL="457200" lvl="0" indent="-228600" algn="l" rtl="0">
              <a:spcBef>
                <a:spcPts val="0"/>
              </a:spcBef>
              <a:spcAft>
                <a:spcPts val="0"/>
              </a:spcAft>
              <a:buSzPts val="1152"/>
              <a:buNone/>
            </a:pPr>
            <a:r>
              <a:rPr lang="en-US"/>
              <a:t>10 Career Pathways</a:t>
            </a:r>
            <a:endParaRPr/>
          </a:p>
          <a:p>
            <a:pPr marL="457200" lvl="0" indent="-228600" algn="l" rtl="0">
              <a:spcBef>
                <a:spcPts val="0"/>
              </a:spcBef>
              <a:spcAft>
                <a:spcPts val="0"/>
              </a:spcAft>
              <a:buSzPts val="1152"/>
              <a:buNone/>
            </a:pPr>
            <a:r>
              <a:rPr lang="en-US"/>
              <a:t>DE is provided in all Pathways</a:t>
            </a:r>
            <a:endParaRPr/>
          </a:p>
          <a:p>
            <a:pPr marL="457200" lvl="0" indent="-228600" algn="l" rtl="0">
              <a:spcBef>
                <a:spcPts val="0"/>
              </a:spcBef>
              <a:spcAft>
                <a:spcPts val="0"/>
              </a:spcAft>
              <a:buSzPts val="1152"/>
              <a:buNone/>
            </a:pPr>
            <a:r>
              <a:rPr lang="en-US"/>
              <a:t>The majority of enrollment has been in personal and career exploration - Get Focused Stay Focused curriculum - STDV B3</a:t>
            </a:r>
            <a:endParaRPr/>
          </a:p>
          <a:p>
            <a:pPr marL="457200" lvl="0" indent="-228600" algn="l" rtl="0">
              <a:spcBef>
                <a:spcPts val="0"/>
              </a:spcBef>
              <a:spcAft>
                <a:spcPts val="0"/>
              </a:spcAft>
              <a:buSzPts val="1152"/>
              <a:buNone/>
            </a:pPr>
            <a:r>
              <a:rPr lang="en-US"/>
              <a:t>Second largest is Arts, Humanities and Design - these courses also comprise CSU GE requirements</a:t>
            </a:r>
            <a:endParaRPr/>
          </a:p>
          <a:p>
            <a:pPr marL="457200" lvl="0" indent="-228600" algn="l" rtl="0">
              <a:spcBef>
                <a:spcPts val="0"/>
              </a:spcBef>
              <a:spcAft>
                <a:spcPts val="0"/>
              </a:spcAft>
              <a:buSzPts val="1152"/>
              <a:buNone/>
            </a:pPr>
            <a:r>
              <a:rPr lang="en-US"/>
              <a:t>Third largest is in Agriculture, Nutrition and Culinary Arts - a clear effort to support one of our biggest local industries</a:t>
            </a:r>
            <a:endParaRPr/>
          </a:p>
          <a:p>
            <a:pPr marL="0" lvl="0" indent="0" algn="l" rtl="0">
              <a:spcBef>
                <a:spcPts val="0"/>
              </a:spcBef>
              <a:spcAft>
                <a:spcPts val="0"/>
              </a:spcAft>
              <a:buNone/>
            </a:pPr>
            <a:endParaRPr/>
          </a:p>
          <a:p>
            <a:pPr marL="0" lvl="0" indent="0" algn="l" rtl="0">
              <a:spcBef>
                <a:spcPts val="0"/>
              </a:spcBef>
              <a:spcAft>
                <a:spcPts val="0"/>
              </a:spcAft>
              <a:buNone/>
            </a:pPr>
            <a:r>
              <a:rPr lang="en-US"/>
              <a:t>Primary areas when broken down by district:</a:t>
            </a:r>
            <a:endParaRPr/>
          </a:p>
          <a:p>
            <a:pPr marL="0" lvl="0" indent="0" algn="l" rtl="0">
              <a:spcBef>
                <a:spcPts val="0"/>
              </a:spcBef>
              <a:spcAft>
                <a:spcPts val="0"/>
              </a:spcAft>
              <a:buNone/>
            </a:pPr>
            <a:r>
              <a:rPr lang="en-US"/>
              <a:t>Delano - Arts, Health, ITT, Career Exploration</a:t>
            </a:r>
            <a:endParaRPr/>
          </a:p>
          <a:p>
            <a:pPr marL="0" lvl="0" indent="0" algn="l" rtl="0">
              <a:spcBef>
                <a:spcPts val="0"/>
              </a:spcBef>
              <a:spcAft>
                <a:spcPts val="0"/>
              </a:spcAft>
              <a:buNone/>
            </a:pPr>
            <a:r>
              <a:rPr lang="en-US"/>
              <a:t>Wonderful - Ag, Arts, Multi-path, breadth as well</a:t>
            </a:r>
            <a:endParaRPr/>
          </a:p>
          <a:p>
            <a:pPr marL="0" lvl="0" indent="0" algn="l" rtl="0">
              <a:spcBef>
                <a:spcPts val="0"/>
              </a:spcBef>
              <a:spcAft>
                <a:spcPts val="0"/>
              </a:spcAft>
              <a:buNone/>
            </a:pPr>
            <a:r>
              <a:rPr lang="en-US"/>
              <a:t>KHSD - Ag, Arts, Career Exploration, greater breadth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d9b4f5f0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d9b4f5f0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more pronounced view of STDV B3</a:t>
            </a:r>
            <a:endParaRPr/>
          </a:p>
          <a:p>
            <a:pPr marL="0" lvl="0" indent="0" algn="l" rtl="0">
              <a:spcBef>
                <a:spcPts val="0"/>
              </a:spcBef>
              <a:spcAft>
                <a:spcPts val="0"/>
              </a:spcAft>
              <a:buNone/>
            </a:pPr>
            <a:r>
              <a:rPr lang="en-US"/>
              <a:t>preliminary data shows DE as a feeder to BC</a:t>
            </a:r>
            <a:endParaRPr/>
          </a:p>
          <a:p>
            <a:pPr marL="0" lvl="0" indent="0" algn="l" rtl="0">
              <a:spcBef>
                <a:spcPts val="0"/>
              </a:spcBef>
              <a:spcAft>
                <a:spcPts val="0"/>
              </a:spcAft>
              <a:buNone/>
            </a:pPr>
            <a:r>
              <a:rPr lang="en-US"/>
              <a:t>think about access - great for Hispanic/Latino, need work for Af-Am</a:t>
            </a:r>
            <a:endParaRPr/>
          </a:p>
        </p:txBody>
      </p:sp>
      <p:sp>
        <p:nvSpPr>
          <p:cNvPr id="130" name="Google Shape;130;g4d9b4f5f0e_0_8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954a17590_7_20:notes"/>
          <p:cNvSpPr>
            <a:spLocks noGrp="1" noRot="1" noChangeAspect="1"/>
          </p:cNvSpPr>
          <p:nvPr>
            <p:ph type="sldImg" idx="2"/>
          </p:nvPr>
        </p:nvSpPr>
        <p:spPr>
          <a:xfrm>
            <a:off x="380955" y="685800"/>
            <a:ext cx="6096764"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954a17590_7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Anna</a:t>
            </a:r>
            <a:endParaRPr/>
          </a:p>
          <a:p>
            <a:pPr marL="0" lvl="0" indent="0" algn="l" rtl="0">
              <a:spcBef>
                <a:spcPts val="0"/>
              </a:spcBef>
              <a:spcAft>
                <a:spcPts val="0"/>
              </a:spcAft>
              <a:buNone/>
            </a:pPr>
            <a:r>
              <a:rPr lang="en-US"/>
              <a:t>BC is at the forefront of Guided Pathways and we see dual enrollment as an integral part of that work</a:t>
            </a:r>
            <a:endParaRPr/>
          </a:p>
          <a:p>
            <a:pPr marL="457200" lvl="0" indent="-228600" algn="l" rtl="0">
              <a:spcBef>
                <a:spcPts val="0"/>
              </a:spcBef>
              <a:spcAft>
                <a:spcPts val="0"/>
              </a:spcAft>
              <a:buSzPts val="1152"/>
              <a:buNone/>
            </a:pPr>
            <a:r>
              <a:rPr lang="en-US"/>
              <a:t>GP is an intentional effort and framework that requires integration of instruction and student affairs</a:t>
            </a:r>
            <a:endParaRPr/>
          </a:p>
          <a:p>
            <a:pPr marL="457200" lvl="0" indent="-228600" algn="l" rtl="0">
              <a:spcBef>
                <a:spcPts val="0"/>
              </a:spcBef>
              <a:spcAft>
                <a:spcPts val="0"/>
              </a:spcAft>
              <a:buSzPts val="1152"/>
              <a:buNone/>
            </a:pPr>
            <a:r>
              <a:rPr lang="en-US"/>
              <a:t>Also requires high level of collaboration across the education systems of K-12, 2 year and 4 year institutions</a:t>
            </a:r>
            <a:endParaRPr/>
          </a:p>
          <a:p>
            <a:pPr marL="457200" lvl="0" indent="-228600" algn="l" rtl="0">
              <a:spcBef>
                <a:spcPts val="0"/>
              </a:spcBef>
              <a:spcAft>
                <a:spcPts val="0"/>
              </a:spcAft>
              <a:buSzPts val="1152"/>
              <a:buNone/>
            </a:pPr>
            <a:r>
              <a:rPr lang="en-US"/>
              <a:t>DE comes in because there is no assumption that students know how to navigate the pathways without a tour guide and a clear map</a:t>
            </a:r>
            <a:endParaRPr/>
          </a:p>
          <a:p>
            <a:pPr marL="457200" lvl="0" indent="-228600" algn="l" rtl="0">
              <a:spcBef>
                <a:spcPts val="0"/>
              </a:spcBef>
              <a:spcAft>
                <a:spcPts val="0"/>
              </a:spcAft>
              <a:buSzPts val="1152"/>
              <a:buNone/>
            </a:pPr>
            <a:r>
              <a:rPr lang="en-US"/>
              <a:t>Pillar I - Clarifying the Path - DE provides a career planning course, opportunities to sequence courses, and opportunities to explore areas of interest with transferrable coursework</a:t>
            </a:r>
            <a:endParaRPr/>
          </a:p>
          <a:p>
            <a:pPr marL="457200" lvl="0" indent="-228600" algn="l" rtl="0">
              <a:spcBef>
                <a:spcPts val="0"/>
              </a:spcBef>
              <a:spcAft>
                <a:spcPts val="0"/>
              </a:spcAft>
              <a:buSzPts val="1152"/>
              <a:buNone/>
            </a:pPr>
            <a:r>
              <a:rPr lang="en-US"/>
              <a:t>DE gets them started, and then they can move on to Pillar II (Enter the Path) through matriculation steps at every feeder high school (includes Outreach workshops, abbreviated education plans, and one-day registration events), then at BC they Stay on the Path and Ensure Learning.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db74964a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db74964a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4db74964a2_4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dd7bd43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dd7bd4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4dd7bd4307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98997" y="953008"/>
            <a:ext cx="10906800" cy="2627100"/>
          </a:xfrm>
          <a:prstGeom prst="rect">
            <a:avLst/>
          </a:prstGeom>
        </p:spPr>
        <p:txBody>
          <a:bodyPr spcFirstLastPara="1" wrap="square" lIns="117025" tIns="117025" rIns="117025" bIns="117025" anchor="b" anchorCtr="0"/>
          <a:lstStyle>
            <a:lvl1pPr lvl="0" algn="ctr">
              <a:spcBef>
                <a:spcPts val="0"/>
              </a:spcBef>
              <a:spcAft>
                <a:spcPts val="0"/>
              </a:spcAft>
              <a:buSzPts val="6700"/>
              <a:buNone/>
              <a:defRPr sz="6700"/>
            </a:lvl1pPr>
            <a:lvl2pPr lvl="1" algn="ctr">
              <a:spcBef>
                <a:spcPts val="0"/>
              </a:spcBef>
              <a:spcAft>
                <a:spcPts val="0"/>
              </a:spcAft>
              <a:buSzPts val="6700"/>
              <a:buNone/>
              <a:defRPr sz="6700"/>
            </a:lvl2pPr>
            <a:lvl3pPr lvl="2" algn="ctr">
              <a:spcBef>
                <a:spcPts val="0"/>
              </a:spcBef>
              <a:spcAft>
                <a:spcPts val="0"/>
              </a:spcAft>
              <a:buSzPts val="6700"/>
              <a:buNone/>
              <a:defRPr sz="6700"/>
            </a:lvl3pPr>
            <a:lvl4pPr lvl="3" algn="ctr">
              <a:spcBef>
                <a:spcPts val="0"/>
              </a:spcBef>
              <a:spcAft>
                <a:spcPts val="0"/>
              </a:spcAft>
              <a:buSzPts val="6700"/>
              <a:buNone/>
              <a:defRPr sz="6700"/>
            </a:lvl4pPr>
            <a:lvl5pPr lvl="4" algn="ctr">
              <a:spcBef>
                <a:spcPts val="0"/>
              </a:spcBef>
              <a:spcAft>
                <a:spcPts val="0"/>
              </a:spcAft>
              <a:buSzPts val="6700"/>
              <a:buNone/>
              <a:defRPr sz="6700"/>
            </a:lvl5pPr>
            <a:lvl6pPr lvl="5" algn="ctr">
              <a:spcBef>
                <a:spcPts val="0"/>
              </a:spcBef>
              <a:spcAft>
                <a:spcPts val="0"/>
              </a:spcAft>
              <a:buSzPts val="6700"/>
              <a:buNone/>
              <a:defRPr sz="6700"/>
            </a:lvl6pPr>
            <a:lvl7pPr lvl="6" algn="ctr">
              <a:spcBef>
                <a:spcPts val="0"/>
              </a:spcBef>
              <a:spcAft>
                <a:spcPts val="0"/>
              </a:spcAft>
              <a:buSzPts val="6700"/>
              <a:buNone/>
              <a:defRPr sz="6700"/>
            </a:lvl7pPr>
            <a:lvl8pPr lvl="7" algn="ctr">
              <a:spcBef>
                <a:spcPts val="0"/>
              </a:spcBef>
              <a:spcAft>
                <a:spcPts val="0"/>
              </a:spcAft>
              <a:buSzPts val="6700"/>
              <a:buNone/>
              <a:defRPr sz="6700"/>
            </a:lvl8pPr>
            <a:lvl9pPr lvl="8" algn="ctr">
              <a:spcBef>
                <a:spcPts val="0"/>
              </a:spcBef>
              <a:spcAft>
                <a:spcPts val="0"/>
              </a:spcAft>
              <a:buSzPts val="6700"/>
              <a:buNone/>
              <a:defRPr sz="6700"/>
            </a:lvl9pPr>
          </a:lstStyle>
          <a:p>
            <a:endParaRPr/>
          </a:p>
        </p:txBody>
      </p:sp>
      <p:sp>
        <p:nvSpPr>
          <p:cNvPr id="15" name="Google Shape;15;p2"/>
          <p:cNvSpPr txBox="1">
            <a:spLocks noGrp="1"/>
          </p:cNvSpPr>
          <p:nvPr>
            <p:ph type="subTitle" idx="1"/>
          </p:nvPr>
        </p:nvSpPr>
        <p:spPr>
          <a:xfrm>
            <a:off x="398986" y="3627498"/>
            <a:ext cx="10906800" cy="1014600"/>
          </a:xfrm>
          <a:prstGeom prst="rect">
            <a:avLst/>
          </a:prstGeom>
        </p:spPr>
        <p:txBody>
          <a:bodyPr spcFirstLastPara="1" wrap="square" lIns="117025" tIns="117025" rIns="117025" bIns="117025" anchor="t"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6" name="Google Shape;16;p2"/>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98986" y="1415769"/>
            <a:ext cx="10906800" cy="2513100"/>
          </a:xfrm>
          <a:prstGeom prst="rect">
            <a:avLst/>
          </a:prstGeom>
        </p:spPr>
        <p:txBody>
          <a:bodyPr spcFirstLastPara="1" wrap="square" lIns="117025" tIns="117025" rIns="117025" bIns="117025" anchor="b" anchorCtr="0"/>
          <a:lstStyle>
            <a:lvl1pPr lvl="0" algn="ctr">
              <a:spcBef>
                <a:spcPts val="0"/>
              </a:spcBef>
              <a:spcAft>
                <a:spcPts val="0"/>
              </a:spcAft>
              <a:buSzPts val="15400"/>
              <a:buNone/>
              <a:defRPr sz="15400"/>
            </a:lvl1pPr>
            <a:lvl2pPr lvl="1" algn="ctr">
              <a:spcBef>
                <a:spcPts val="0"/>
              </a:spcBef>
              <a:spcAft>
                <a:spcPts val="0"/>
              </a:spcAft>
              <a:buSzPts val="15400"/>
              <a:buNone/>
              <a:defRPr sz="15400"/>
            </a:lvl2pPr>
            <a:lvl3pPr lvl="2" algn="ctr">
              <a:spcBef>
                <a:spcPts val="0"/>
              </a:spcBef>
              <a:spcAft>
                <a:spcPts val="0"/>
              </a:spcAft>
              <a:buSzPts val="15400"/>
              <a:buNone/>
              <a:defRPr sz="15400"/>
            </a:lvl3pPr>
            <a:lvl4pPr lvl="3" algn="ctr">
              <a:spcBef>
                <a:spcPts val="0"/>
              </a:spcBef>
              <a:spcAft>
                <a:spcPts val="0"/>
              </a:spcAft>
              <a:buSzPts val="15400"/>
              <a:buNone/>
              <a:defRPr sz="15400"/>
            </a:lvl4pPr>
            <a:lvl5pPr lvl="4" algn="ctr">
              <a:spcBef>
                <a:spcPts val="0"/>
              </a:spcBef>
              <a:spcAft>
                <a:spcPts val="0"/>
              </a:spcAft>
              <a:buSzPts val="15400"/>
              <a:buNone/>
              <a:defRPr sz="15400"/>
            </a:lvl5pPr>
            <a:lvl6pPr lvl="5" algn="ctr">
              <a:spcBef>
                <a:spcPts val="0"/>
              </a:spcBef>
              <a:spcAft>
                <a:spcPts val="0"/>
              </a:spcAft>
              <a:buSzPts val="15400"/>
              <a:buNone/>
              <a:defRPr sz="15400"/>
            </a:lvl6pPr>
            <a:lvl7pPr lvl="6" algn="ctr">
              <a:spcBef>
                <a:spcPts val="0"/>
              </a:spcBef>
              <a:spcAft>
                <a:spcPts val="0"/>
              </a:spcAft>
              <a:buSzPts val="15400"/>
              <a:buNone/>
              <a:defRPr sz="15400"/>
            </a:lvl7pPr>
            <a:lvl8pPr lvl="7" algn="ctr">
              <a:spcBef>
                <a:spcPts val="0"/>
              </a:spcBef>
              <a:spcAft>
                <a:spcPts val="0"/>
              </a:spcAft>
              <a:buSzPts val="15400"/>
              <a:buNone/>
              <a:defRPr sz="15400"/>
            </a:lvl8pPr>
            <a:lvl9pPr lvl="8" algn="ctr">
              <a:spcBef>
                <a:spcPts val="0"/>
              </a:spcBef>
              <a:spcAft>
                <a:spcPts val="0"/>
              </a:spcAft>
              <a:buSzPts val="15400"/>
              <a:buNone/>
              <a:defRPr sz="15400"/>
            </a:lvl9pPr>
          </a:lstStyle>
          <a:p>
            <a:r>
              <a:t>xx%</a:t>
            </a:r>
          </a:p>
        </p:txBody>
      </p:sp>
      <p:sp>
        <p:nvSpPr>
          <p:cNvPr id="50" name="Google Shape;50;p11"/>
          <p:cNvSpPr txBox="1">
            <a:spLocks noGrp="1"/>
          </p:cNvSpPr>
          <p:nvPr>
            <p:ph type="body" idx="1"/>
          </p:nvPr>
        </p:nvSpPr>
        <p:spPr>
          <a:xfrm>
            <a:off x="398986" y="4034646"/>
            <a:ext cx="10906800" cy="1665000"/>
          </a:xfrm>
          <a:prstGeom prst="rect">
            <a:avLst/>
          </a:prstGeom>
        </p:spPr>
        <p:txBody>
          <a:bodyPr spcFirstLastPara="1" wrap="square" lIns="117025" tIns="117025" rIns="117025" bIns="117025" anchor="t" anchorCtr="0"/>
          <a:lstStyle>
            <a:lvl1pPr marL="457200" lvl="0" indent="-374650" algn="ctr">
              <a:spcBef>
                <a:spcPts val="0"/>
              </a:spcBef>
              <a:spcAft>
                <a:spcPts val="0"/>
              </a:spcAft>
              <a:buSzPts val="2300"/>
              <a:buChar char="●"/>
              <a:defRPr/>
            </a:lvl1pPr>
            <a:lvl2pPr marL="914400" lvl="1" indent="-342900" algn="ctr">
              <a:spcBef>
                <a:spcPts val="2000"/>
              </a:spcBef>
              <a:spcAft>
                <a:spcPts val="0"/>
              </a:spcAft>
              <a:buSzPts val="1800"/>
              <a:buChar char="○"/>
              <a:defRPr/>
            </a:lvl2pPr>
            <a:lvl3pPr marL="1371600" lvl="2" indent="-342900" algn="ctr">
              <a:spcBef>
                <a:spcPts val="2000"/>
              </a:spcBef>
              <a:spcAft>
                <a:spcPts val="0"/>
              </a:spcAft>
              <a:buSzPts val="1800"/>
              <a:buChar char="■"/>
              <a:defRPr/>
            </a:lvl3pPr>
            <a:lvl4pPr marL="1828800" lvl="3" indent="-342900" algn="ctr">
              <a:spcBef>
                <a:spcPts val="2000"/>
              </a:spcBef>
              <a:spcAft>
                <a:spcPts val="0"/>
              </a:spcAft>
              <a:buSzPts val="1800"/>
              <a:buChar char="●"/>
              <a:defRPr/>
            </a:lvl4pPr>
            <a:lvl5pPr marL="2286000" lvl="4" indent="-342900" algn="ctr">
              <a:spcBef>
                <a:spcPts val="2000"/>
              </a:spcBef>
              <a:spcAft>
                <a:spcPts val="0"/>
              </a:spcAft>
              <a:buSzPts val="1800"/>
              <a:buChar char="○"/>
              <a:defRPr/>
            </a:lvl5pPr>
            <a:lvl6pPr marL="2743200" lvl="5" indent="-342900" algn="ctr">
              <a:spcBef>
                <a:spcPts val="2000"/>
              </a:spcBef>
              <a:spcAft>
                <a:spcPts val="0"/>
              </a:spcAft>
              <a:buSzPts val="1800"/>
              <a:buChar char="■"/>
              <a:defRPr/>
            </a:lvl6pPr>
            <a:lvl7pPr marL="3200400" lvl="6" indent="-342900" algn="ctr">
              <a:spcBef>
                <a:spcPts val="2000"/>
              </a:spcBef>
              <a:spcAft>
                <a:spcPts val="0"/>
              </a:spcAft>
              <a:buSzPts val="1800"/>
              <a:buChar char="●"/>
              <a:defRPr/>
            </a:lvl7pPr>
            <a:lvl8pPr marL="3657600" lvl="7" indent="-342900" algn="ctr">
              <a:spcBef>
                <a:spcPts val="2000"/>
              </a:spcBef>
              <a:spcAft>
                <a:spcPts val="0"/>
              </a:spcAft>
              <a:buSzPts val="1800"/>
              <a:buChar char="○"/>
              <a:defRPr/>
            </a:lvl8pPr>
            <a:lvl9pPr marL="4114800" lvl="8" indent="-342900" algn="ctr">
              <a:spcBef>
                <a:spcPts val="2000"/>
              </a:spcBef>
              <a:spcAft>
                <a:spcPts val="2000"/>
              </a:spcAft>
              <a:buSzPts val="1800"/>
              <a:buChar char="■"/>
              <a:defRPr/>
            </a:lvl9pPr>
          </a:lstStyle>
          <a:p>
            <a:endParaRPr/>
          </a:p>
        </p:txBody>
      </p:sp>
      <p:sp>
        <p:nvSpPr>
          <p:cNvPr id="51" name="Google Shape;51;p11"/>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268002" y="950930"/>
            <a:ext cx="9851400" cy="1097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4224"/>
              <a:buNone/>
              <a:defRPr>
                <a:solidFill>
                  <a:srgbClr val="F0783B"/>
                </a:solidFil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6" name="Google Shape;56;p13"/>
          <p:cNvSpPr txBox="1">
            <a:spLocks noGrp="1"/>
          </p:cNvSpPr>
          <p:nvPr>
            <p:ph type="body" idx="1"/>
          </p:nvPr>
        </p:nvSpPr>
        <p:spPr>
          <a:xfrm>
            <a:off x="1950773" y="2048157"/>
            <a:ext cx="9168600" cy="3291600"/>
          </a:xfrm>
          <a:prstGeom prst="rect">
            <a:avLst/>
          </a:prstGeom>
          <a:noFill/>
          <a:ln>
            <a:noFill/>
          </a:ln>
        </p:spPr>
        <p:txBody>
          <a:bodyPr spcFirstLastPara="1" wrap="square" lIns="91425" tIns="91425" rIns="91425" bIns="91425" anchor="t" anchorCtr="0"/>
          <a:lstStyle>
            <a:lvl1pPr marL="457200" lvl="0" indent="-404792" algn="l" rtl="0">
              <a:lnSpc>
                <a:spcPct val="100000"/>
              </a:lnSpc>
              <a:spcBef>
                <a:spcPts val="614"/>
              </a:spcBef>
              <a:spcAft>
                <a:spcPts val="0"/>
              </a:spcAft>
              <a:buSzPts val="2775"/>
              <a:buChar char="●"/>
              <a:defRPr sz="2800">
                <a:solidFill>
                  <a:srgbClr val="858489"/>
                </a:solidFill>
              </a:defRPr>
            </a:lvl1pPr>
            <a:lvl2pPr marL="914400" lvl="1" indent="-380321" algn="l" rtl="0">
              <a:lnSpc>
                <a:spcPct val="100000"/>
              </a:lnSpc>
              <a:spcBef>
                <a:spcPts val="538"/>
              </a:spcBef>
              <a:spcAft>
                <a:spcPts val="0"/>
              </a:spcAft>
              <a:buSzPts val="2389"/>
              <a:buChar char="○"/>
              <a:defRPr sz="2400">
                <a:solidFill>
                  <a:srgbClr val="858489"/>
                </a:solidFill>
              </a:defRPr>
            </a:lvl2pPr>
            <a:lvl3pPr marL="1371600" lvl="2" indent="-355819" algn="l" rtl="0">
              <a:lnSpc>
                <a:spcPct val="100000"/>
              </a:lnSpc>
              <a:spcBef>
                <a:spcPts val="461"/>
              </a:spcBef>
              <a:spcAft>
                <a:spcPts val="0"/>
              </a:spcAft>
              <a:buSzPts val="2003"/>
              <a:buChar char="■"/>
              <a:defRPr sz="2000">
                <a:solidFill>
                  <a:srgbClr val="858489"/>
                </a:solidFill>
              </a:defRPr>
            </a:lvl3pPr>
            <a:lvl4pPr marL="1828800" lvl="3" indent="-344102" algn="l" rtl="0">
              <a:lnSpc>
                <a:spcPct val="100000"/>
              </a:lnSpc>
              <a:spcBef>
                <a:spcPts val="384"/>
              </a:spcBef>
              <a:spcAft>
                <a:spcPts val="0"/>
              </a:spcAft>
              <a:buSzPts val="1819"/>
              <a:buChar char="●"/>
              <a:defRPr sz="1800">
                <a:solidFill>
                  <a:srgbClr val="858489"/>
                </a:solidFill>
              </a:defRPr>
            </a:lvl4pPr>
            <a:lvl5pPr marL="2286000" lvl="4" indent="-344102" algn="l" rtl="0">
              <a:lnSpc>
                <a:spcPct val="100000"/>
              </a:lnSpc>
              <a:spcBef>
                <a:spcPts val="384"/>
              </a:spcBef>
              <a:spcAft>
                <a:spcPts val="0"/>
              </a:spcAft>
              <a:buSzPts val="1819"/>
              <a:buChar char="○"/>
              <a:defRPr sz="1800">
                <a:solidFill>
                  <a:srgbClr val="858489"/>
                </a:solidFill>
              </a:defRPr>
            </a:lvl5pPr>
            <a:lvl6pPr marL="2743200" lvl="5" indent="-344102" algn="l" rtl="0">
              <a:lnSpc>
                <a:spcPct val="100000"/>
              </a:lnSpc>
              <a:spcBef>
                <a:spcPts val="384"/>
              </a:spcBef>
              <a:spcAft>
                <a:spcPts val="0"/>
              </a:spcAft>
              <a:buSzPts val="1819"/>
              <a:buChar char="■"/>
              <a:defRPr/>
            </a:lvl6pPr>
            <a:lvl7pPr marL="3200400" lvl="6" indent="-344102" algn="l" rtl="0">
              <a:lnSpc>
                <a:spcPct val="100000"/>
              </a:lnSpc>
              <a:spcBef>
                <a:spcPts val="384"/>
              </a:spcBef>
              <a:spcAft>
                <a:spcPts val="0"/>
              </a:spcAft>
              <a:buSzPts val="1819"/>
              <a:buChar char="●"/>
              <a:defRPr/>
            </a:lvl7pPr>
            <a:lvl8pPr marL="3657600" lvl="7" indent="-344102" algn="l" rtl="0">
              <a:lnSpc>
                <a:spcPct val="100000"/>
              </a:lnSpc>
              <a:spcBef>
                <a:spcPts val="384"/>
              </a:spcBef>
              <a:spcAft>
                <a:spcPts val="0"/>
              </a:spcAft>
              <a:buSzPts val="1819"/>
              <a:buChar char="○"/>
              <a:defRPr/>
            </a:lvl8pPr>
            <a:lvl9pPr marL="4114800" lvl="8" indent="-344102" algn="l" rtl="0">
              <a:lnSpc>
                <a:spcPct val="100000"/>
              </a:lnSpc>
              <a:spcBef>
                <a:spcPts val="384"/>
              </a:spcBef>
              <a:spcAft>
                <a:spcPts val="0"/>
              </a:spcAft>
              <a:buSzPts val="1819"/>
              <a:buChar char="■"/>
              <a:defRPr/>
            </a:lvl9pPr>
          </a:lstStyle>
          <a:p>
            <a:endParaRPr/>
          </a:p>
        </p:txBody>
      </p:sp>
      <p:sp>
        <p:nvSpPr>
          <p:cNvPr id="57" name="Google Shape;57;p13"/>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585231" y="263640"/>
            <a:ext cx="10534200" cy="1097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224"/>
              <a:buFont typeface="Arial"/>
              <a:buNone/>
              <a:defRPr sz="4224" b="0" i="0" u="none" strike="noStrike" cap="none">
                <a:solidFill>
                  <a:srgbClr val="F0783B"/>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60"/>
        <p:cNvGrpSpPr/>
        <p:nvPr/>
      </p:nvGrpSpPr>
      <p:grpSpPr>
        <a:xfrm>
          <a:off x="0" y="0"/>
          <a:ext cx="0" cy="0"/>
          <a:chOff x="0" y="0"/>
          <a:chExt cx="0" cy="0"/>
        </a:xfrm>
      </p:grpSpPr>
      <p:sp>
        <p:nvSpPr>
          <p:cNvPr id="61" name="Google Shape;61;p15"/>
          <p:cNvSpPr txBox="1">
            <a:spLocks noGrp="1"/>
          </p:cNvSpPr>
          <p:nvPr>
            <p:ph type="body" idx="1"/>
          </p:nvPr>
        </p:nvSpPr>
        <p:spPr>
          <a:xfrm>
            <a:off x="428764" y="1928375"/>
            <a:ext cx="10534200" cy="4296000"/>
          </a:xfrm>
          <a:prstGeom prst="rect">
            <a:avLst/>
          </a:prstGeom>
          <a:noFill/>
          <a:ln>
            <a:noFill/>
          </a:ln>
        </p:spPr>
        <p:txBody>
          <a:bodyPr spcFirstLastPara="1" wrap="square" lIns="91425" tIns="91425" rIns="91425" bIns="91425" anchor="t" anchorCtr="0"/>
          <a:lstStyle>
            <a:lvl1pPr marL="457200" lvl="0" indent="-341866" algn="l" rtl="0">
              <a:lnSpc>
                <a:spcPct val="100000"/>
              </a:lnSpc>
              <a:spcBef>
                <a:spcPts val="614"/>
              </a:spcBef>
              <a:spcAft>
                <a:spcPts val="0"/>
              </a:spcAft>
              <a:buSzPts val="1784"/>
              <a:buChar char="●"/>
              <a:defRPr/>
            </a:lvl1pPr>
            <a:lvl2pPr marL="914400" lvl="1" indent="-342391" algn="l" rtl="0">
              <a:lnSpc>
                <a:spcPct val="100000"/>
              </a:lnSpc>
              <a:spcBef>
                <a:spcPts val="538"/>
              </a:spcBef>
              <a:spcAft>
                <a:spcPts val="0"/>
              </a:spcAft>
              <a:buSzPts val="1792"/>
              <a:buChar char="○"/>
              <a:defRPr/>
            </a:lvl2pPr>
            <a:lvl3pPr marL="1371600" lvl="2" indent="-343097" algn="l" rtl="0">
              <a:lnSpc>
                <a:spcPct val="100000"/>
              </a:lnSpc>
              <a:spcBef>
                <a:spcPts val="461"/>
              </a:spcBef>
              <a:spcAft>
                <a:spcPts val="0"/>
              </a:spcAft>
              <a:buSzPts val="1803"/>
              <a:buChar char="■"/>
              <a:defRPr/>
            </a:lvl3pPr>
            <a:lvl4pPr marL="1828800" lvl="3" indent="-344102" algn="l" rtl="0">
              <a:lnSpc>
                <a:spcPct val="100000"/>
              </a:lnSpc>
              <a:spcBef>
                <a:spcPts val="384"/>
              </a:spcBef>
              <a:spcAft>
                <a:spcPts val="0"/>
              </a:spcAft>
              <a:buSzPts val="1819"/>
              <a:buChar char="●"/>
              <a:defRPr/>
            </a:lvl4pPr>
            <a:lvl5pPr marL="2286000" lvl="4" indent="-344102" algn="l" rtl="0">
              <a:lnSpc>
                <a:spcPct val="100000"/>
              </a:lnSpc>
              <a:spcBef>
                <a:spcPts val="384"/>
              </a:spcBef>
              <a:spcAft>
                <a:spcPts val="0"/>
              </a:spcAft>
              <a:buSzPts val="1819"/>
              <a:buChar char="○"/>
              <a:defRPr/>
            </a:lvl5pPr>
            <a:lvl6pPr marL="2743200" lvl="5" indent="-344102" algn="l" rtl="0">
              <a:lnSpc>
                <a:spcPct val="100000"/>
              </a:lnSpc>
              <a:spcBef>
                <a:spcPts val="384"/>
              </a:spcBef>
              <a:spcAft>
                <a:spcPts val="0"/>
              </a:spcAft>
              <a:buSzPts val="1819"/>
              <a:buChar char="■"/>
              <a:defRPr/>
            </a:lvl6pPr>
            <a:lvl7pPr marL="3200400" lvl="6" indent="-344102" algn="l" rtl="0">
              <a:lnSpc>
                <a:spcPct val="100000"/>
              </a:lnSpc>
              <a:spcBef>
                <a:spcPts val="384"/>
              </a:spcBef>
              <a:spcAft>
                <a:spcPts val="0"/>
              </a:spcAft>
              <a:buSzPts val="1819"/>
              <a:buChar char="●"/>
              <a:defRPr/>
            </a:lvl7pPr>
            <a:lvl8pPr marL="3657600" lvl="7" indent="-344102" algn="l" rtl="0">
              <a:lnSpc>
                <a:spcPct val="100000"/>
              </a:lnSpc>
              <a:spcBef>
                <a:spcPts val="384"/>
              </a:spcBef>
              <a:spcAft>
                <a:spcPts val="0"/>
              </a:spcAft>
              <a:buSzPts val="1819"/>
              <a:buChar char="○"/>
              <a:defRPr/>
            </a:lvl8pPr>
            <a:lvl9pPr marL="4114800" lvl="8" indent="-344102" algn="l" rtl="0">
              <a:lnSpc>
                <a:spcPct val="100000"/>
              </a:lnSpc>
              <a:spcBef>
                <a:spcPts val="384"/>
              </a:spcBef>
              <a:spcAft>
                <a:spcPts val="0"/>
              </a:spcAft>
              <a:buSzPts val="1819"/>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 numb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98986" y="1606671"/>
            <a:ext cx="10906800" cy="2419800"/>
          </a:xfrm>
          <a:prstGeom prst="rect">
            <a:avLst/>
          </a:prstGeom>
          <a:noFill/>
          <a:ln>
            <a:noFill/>
          </a:ln>
        </p:spPr>
        <p:txBody>
          <a:bodyPr spcFirstLastPara="1" wrap="square" lIns="87775" tIns="87775" rIns="87775" bIns="87775" anchor="b" anchorCtr="0"/>
          <a:lstStyle>
            <a:lvl1pPr marR="0" lvl="0" algn="ctr" rtl="0">
              <a:lnSpc>
                <a:spcPct val="90000"/>
              </a:lnSpc>
              <a:spcBef>
                <a:spcPts val="0"/>
              </a:spcBef>
              <a:spcAft>
                <a:spcPts val="0"/>
              </a:spcAft>
              <a:buClr>
                <a:schemeClr val="lt1"/>
              </a:buClr>
              <a:buSzPts val="15400"/>
              <a:buFont typeface="Trebuchet MS"/>
              <a:buNone/>
              <a:defRPr sz="15400" b="0" i="0" u="none" strike="noStrike" cap="none">
                <a:solidFill>
                  <a:schemeClr val="lt1"/>
                </a:solidFill>
                <a:latin typeface="Trebuchet MS"/>
                <a:ea typeface="Trebuchet MS"/>
                <a:cs typeface="Trebuchet MS"/>
                <a:sym typeface="Trebuchet MS"/>
              </a:defRPr>
            </a:lvl1pPr>
            <a:lvl2pPr lvl="1" algn="ctr" rtl="0">
              <a:spcBef>
                <a:spcPts val="0"/>
              </a:spcBef>
              <a:spcAft>
                <a:spcPts val="0"/>
              </a:spcAft>
              <a:buSzPts val="1300"/>
              <a:buNone/>
              <a:defRPr sz="15400"/>
            </a:lvl2pPr>
            <a:lvl3pPr lvl="2" algn="ctr" rtl="0">
              <a:spcBef>
                <a:spcPts val="0"/>
              </a:spcBef>
              <a:spcAft>
                <a:spcPts val="0"/>
              </a:spcAft>
              <a:buSzPts val="1300"/>
              <a:buNone/>
              <a:defRPr sz="15400"/>
            </a:lvl3pPr>
            <a:lvl4pPr lvl="3" algn="ctr" rtl="0">
              <a:spcBef>
                <a:spcPts val="0"/>
              </a:spcBef>
              <a:spcAft>
                <a:spcPts val="0"/>
              </a:spcAft>
              <a:buSzPts val="1300"/>
              <a:buNone/>
              <a:defRPr sz="15400"/>
            </a:lvl4pPr>
            <a:lvl5pPr lvl="4" algn="ctr" rtl="0">
              <a:spcBef>
                <a:spcPts val="0"/>
              </a:spcBef>
              <a:spcAft>
                <a:spcPts val="0"/>
              </a:spcAft>
              <a:buSzPts val="1300"/>
              <a:buNone/>
              <a:defRPr sz="15400"/>
            </a:lvl5pPr>
            <a:lvl6pPr lvl="5" algn="ctr" rtl="0">
              <a:spcBef>
                <a:spcPts val="0"/>
              </a:spcBef>
              <a:spcAft>
                <a:spcPts val="0"/>
              </a:spcAft>
              <a:buSzPts val="1300"/>
              <a:buNone/>
              <a:defRPr sz="15400"/>
            </a:lvl6pPr>
            <a:lvl7pPr lvl="6" algn="ctr" rtl="0">
              <a:spcBef>
                <a:spcPts val="0"/>
              </a:spcBef>
              <a:spcAft>
                <a:spcPts val="0"/>
              </a:spcAft>
              <a:buSzPts val="1300"/>
              <a:buNone/>
              <a:defRPr sz="15400"/>
            </a:lvl7pPr>
            <a:lvl8pPr lvl="7" algn="ctr" rtl="0">
              <a:spcBef>
                <a:spcPts val="0"/>
              </a:spcBef>
              <a:spcAft>
                <a:spcPts val="0"/>
              </a:spcAft>
              <a:buSzPts val="1300"/>
              <a:buNone/>
              <a:defRPr sz="15400"/>
            </a:lvl8pPr>
            <a:lvl9pPr lvl="8" algn="ctr" rtl="0">
              <a:spcBef>
                <a:spcPts val="0"/>
              </a:spcBef>
              <a:spcAft>
                <a:spcPts val="0"/>
              </a:spcAft>
              <a:buSzPts val="1300"/>
              <a:buNone/>
              <a:defRPr sz="15400"/>
            </a:lvl9pPr>
          </a:lstStyle>
          <a:p>
            <a:endParaRPr/>
          </a:p>
        </p:txBody>
      </p:sp>
      <p:sp>
        <p:nvSpPr>
          <p:cNvPr id="64" name="Google Shape;64;p16"/>
          <p:cNvSpPr txBox="1">
            <a:spLocks noGrp="1"/>
          </p:cNvSpPr>
          <p:nvPr>
            <p:ph type="body" idx="1"/>
          </p:nvPr>
        </p:nvSpPr>
        <p:spPr>
          <a:xfrm>
            <a:off x="398986" y="4132177"/>
            <a:ext cx="10906800" cy="1665000"/>
          </a:xfrm>
          <a:prstGeom prst="rect">
            <a:avLst/>
          </a:prstGeom>
          <a:noFill/>
          <a:ln>
            <a:noFill/>
          </a:ln>
        </p:spPr>
        <p:txBody>
          <a:bodyPr spcFirstLastPara="1" wrap="square" lIns="87775" tIns="87775" rIns="87775" bIns="87775" anchor="t" anchorCtr="0"/>
          <a:lstStyle>
            <a:lvl1pPr marL="457200" marR="0" lvl="0" indent="-374650" algn="ctr" rtl="0">
              <a:lnSpc>
                <a:spcPct val="90000"/>
              </a:lnSpc>
              <a:spcBef>
                <a:spcPts val="0"/>
              </a:spcBef>
              <a:spcAft>
                <a:spcPts val="0"/>
              </a:spcAft>
              <a:buClr>
                <a:schemeClr val="lt1"/>
              </a:buClr>
              <a:buSzPts val="2300"/>
              <a:buFont typeface="Arial"/>
              <a:buChar char="•"/>
              <a:defRPr sz="2300" b="0" i="0" u="none" strike="noStrike" cap="none">
                <a:solidFill>
                  <a:schemeClr val="lt1"/>
                </a:solidFill>
                <a:latin typeface="Trebuchet MS"/>
                <a:ea typeface="Trebuchet MS"/>
                <a:cs typeface="Trebuchet MS"/>
                <a:sym typeface="Trebuchet MS"/>
              </a:defRPr>
            </a:lvl1pPr>
            <a:lvl2pPr marL="914400" marR="0" lvl="1" indent="-349250" algn="ctr" rtl="0">
              <a:lnSpc>
                <a:spcPct val="90000"/>
              </a:lnSpc>
              <a:spcBef>
                <a:spcPts val="2000"/>
              </a:spcBef>
              <a:spcAft>
                <a:spcPts val="0"/>
              </a:spcAft>
              <a:buClr>
                <a:schemeClr val="lt1"/>
              </a:buClr>
              <a:buSzPts val="1900"/>
              <a:buFont typeface="Arial"/>
              <a:buChar char="•"/>
              <a:defRPr sz="1900" b="0" i="0" u="none" strike="noStrike" cap="none">
                <a:solidFill>
                  <a:schemeClr val="lt1"/>
                </a:solidFill>
                <a:latin typeface="Trebuchet MS"/>
                <a:ea typeface="Trebuchet MS"/>
                <a:cs typeface="Trebuchet MS"/>
                <a:sym typeface="Trebuchet MS"/>
              </a:defRPr>
            </a:lvl2pPr>
            <a:lvl3pPr marL="1371600" marR="0" lvl="2" indent="-336550" algn="ctr" rtl="0">
              <a:lnSpc>
                <a:spcPct val="90000"/>
              </a:lnSpc>
              <a:spcBef>
                <a:spcPts val="2000"/>
              </a:spcBef>
              <a:spcAft>
                <a:spcPts val="0"/>
              </a:spcAft>
              <a:buClr>
                <a:schemeClr val="lt1"/>
              </a:buClr>
              <a:buSzPts val="1700"/>
              <a:buFont typeface="Arial"/>
              <a:buChar char="•"/>
              <a:defRPr sz="1700" b="0" i="0" u="none" strike="noStrike" cap="none">
                <a:solidFill>
                  <a:schemeClr val="lt1"/>
                </a:solidFill>
                <a:latin typeface="Trebuchet MS"/>
                <a:ea typeface="Trebuchet MS"/>
                <a:cs typeface="Trebuchet MS"/>
                <a:sym typeface="Trebuchet MS"/>
              </a:defRPr>
            </a:lvl3pPr>
            <a:lvl4pPr marL="1828800" marR="0" lvl="3" indent="-323850" algn="ctr" rtl="0">
              <a:lnSpc>
                <a:spcPct val="90000"/>
              </a:lnSpc>
              <a:spcBef>
                <a:spcPts val="20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4pPr>
            <a:lvl5pPr marL="2286000" marR="0" lvl="4" indent="-323850" algn="ctr" rtl="0">
              <a:lnSpc>
                <a:spcPct val="90000"/>
              </a:lnSpc>
              <a:spcBef>
                <a:spcPts val="20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5pPr>
            <a:lvl6pPr marL="2743200" marR="0" lvl="5" indent="-311150" algn="ctr" rtl="0">
              <a:lnSpc>
                <a:spcPct val="90000"/>
              </a:lnSpc>
              <a:spcBef>
                <a:spcPts val="2000"/>
              </a:spcBef>
              <a:spcAft>
                <a:spcPts val="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6pPr>
            <a:lvl7pPr marL="3200400" marR="0" lvl="6" indent="-311150" algn="ctr" rtl="0">
              <a:lnSpc>
                <a:spcPct val="90000"/>
              </a:lnSpc>
              <a:spcBef>
                <a:spcPts val="2000"/>
              </a:spcBef>
              <a:spcAft>
                <a:spcPts val="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7pPr>
            <a:lvl8pPr marL="3657600" marR="0" lvl="7" indent="-311150" algn="ctr" rtl="0">
              <a:lnSpc>
                <a:spcPct val="90000"/>
              </a:lnSpc>
              <a:spcBef>
                <a:spcPts val="2000"/>
              </a:spcBef>
              <a:spcAft>
                <a:spcPts val="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8pPr>
            <a:lvl9pPr marL="4114800" marR="0" lvl="8" indent="-311150" algn="ctr" rtl="0">
              <a:lnSpc>
                <a:spcPct val="90000"/>
              </a:lnSpc>
              <a:spcBef>
                <a:spcPts val="2000"/>
              </a:spcBef>
              <a:spcAft>
                <a:spcPts val="200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9pPr>
          </a:lstStyle>
          <a:p>
            <a:endParaRPr/>
          </a:p>
        </p:txBody>
      </p:sp>
      <p:sp>
        <p:nvSpPr>
          <p:cNvPr id="65" name="Google Shape;65;p16"/>
          <p:cNvSpPr txBox="1">
            <a:spLocks noGrp="1"/>
          </p:cNvSpPr>
          <p:nvPr>
            <p:ph type="sldNum" idx="12"/>
          </p:nvPr>
        </p:nvSpPr>
        <p:spPr>
          <a:xfrm>
            <a:off x="10867803" y="5991391"/>
            <a:ext cx="702300" cy="503700"/>
          </a:xfrm>
          <a:prstGeom prst="rect">
            <a:avLst/>
          </a:prstGeom>
          <a:noFill/>
          <a:ln>
            <a:noFill/>
          </a:ln>
        </p:spPr>
        <p:txBody>
          <a:bodyPr spcFirstLastPara="1" wrap="square" lIns="87775" tIns="87775" rIns="87775" bIns="87775" anchor="ctr" anchorCtr="0">
            <a:noAutofit/>
          </a:bodyPr>
          <a:lstStyle>
            <a:lvl1pPr marL="0" marR="0" lvl="0" indent="0" algn="l" rtl="0">
              <a:spcBef>
                <a:spcPts val="0"/>
              </a:spcBef>
              <a:buNone/>
              <a:defRPr sz="35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5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5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5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5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5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5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5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5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1">
  <p:cSld name="Caption">
    <p:spTree>
      <p:nvGrpSpPr>
        <p:cNvPr id="1" name="Shape 67"/>
        <p:cNvGrpSpPr/>
        <p:nvPr/>
      </p:nvGrpSpPr>
      <p:grpSpPr>
        <a:xfrm>
          <a:off x="0" y="0"/>
          <a:ext cx="0" cy="0"/>
          <a:chOff x="0" y="0"/>
          <a:chExt cx="0" cy="0"/>
        </a:xfrm>
      </p:grpSpPr>
      <p:sp>
        <p:nvSpPr>
          <p:cNvPr id="68" name="Google Shape;68;p18"/>
          <p:cNvSpPr txBox="1">
            <a:spLocks noGrp="1"/>
          </p:cNvSpPr>
          <p:nvPr>
            <p:ph type="body" idx="1"/>
          </p:nvPr>
        </p:nvSpPr>
        <p:spPr>
          <a:xfrm>
            <a:off x="398986" y="5414865"/>
            <a:ext cx="7678800" cy="774600"/>
          </a:xfrm>
          <a:prstGeom prst="rect">
            <a:avLst/>
          </a:prstGeom>
          <a:noFill/>
          <a:ln>
            <a:noFill/>
          </a:ln>
        </p:spPr>
        <p:txBody>
          <a:bodyPr spcFirstLastPara="1" wrap="square" lIns="87775" tIns="87775" rIns="87775" bIns="87775" anchor="ctr" anchorCtr="0"/>
          <a:lstStyle>
            <a:lvl1pPr marL="457200" marR="0" lvl="0" indent="-228600" algn="l" rtl="0">
              <a:lnSpc>
                <a:spcPct val="100000"/>
              </a:lnSpc>
              <a:spcBef>
                <a:spcPts val="0"/>
              </a:spcBef>
              <a:spcAft>
                <a:spcPts val="0"/>
              </a:spcAft>
              <a:buClr>
                <a:schemeClr val="dk1"/>
              </a:buClr>
              <a:buSzPts val="2700"/>
              <a:buFont typeface="Oswald"/>
              <a:buNone/>
              <a:defRPr sz="2700" b="0" i="0" u="none" strike="noStrike" cap="none">
                <a:solidFill>
                  <a:schemeClr val="dk1"/>
                </a:solidFill>
                <a:latin typeface="Oswald"/>
                <a:ea typeface="Oswald"/>
                <a:cs typeface="Oswald"/>
                <a:sym typeface="Oswald"/>
              </a:defRPr>
            </a:lvl1pPr>
            <a:lvl2pPr marL="914400" marR="0" lvl="1"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Trebuchet MS"/>
                <a:ea typeface="Trebuchet MS"/>
                <a:cs typeface="Trebuchet MS"/>
                <a:sym typeface="Trebuchet MS"/>
              </a:defRPr>
            </a:lvl2pPr>
            <a:lvl3pPr marL="1371600" marR="0" lvl="2" indent="-336550" algn="l" rtl="0">
              <a:lnSpc>
                <a:spcPct val="90000"/>
              </a:lnSpc>
              <a:spcBef>
                <a:spcPts val="2000"/>
              </a:spcBef>
              <a:spcAft>
                <a:spcPts val="0"/>
              </a:spcAft>
              <a:buClr>
                <a:schemeClr val="lt1"/>
              </a:buClr>
              <a:buSzPts val="1700"/>
              <a:buFont typeface="Arial"/>
              <a:buChar char="•"/>
              <a:defRPr sz="1700" b="0" i="0" u="none" strike="noStrike" cap="none">
                <a:solidFill>
                  <a:schemeClr val="lt1"/>
                </a:solidFill>
                <a:latin typeface="Trebuchet MS"/>
                <a:ea typeface="Trebuchet MS"/>
                <a:cs typeface="Trebuchet MS"/>
                <a:sym typeface="Trebuchet MS"/>
              </a:defRPr>
            </a:lvl3pPr>
            <a:lvl4pPr marL="1828800" marR="0" lvl="3" indent="-323850" algn="l" rtl="0">
              <a:lnSpc>
                <a:spcPct val="90000"/>
              </a:lnSpc>
              <a:spcBef>
                <a:spcPts val="20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4pPr>
            <a:lvl5pPr marL="2286000" marR="0" lvl="4" indent="-323850" algn="l" rtl="0">
              <a:lnSpc>
                <a:spcPct val="90000"/>
              </a:lnSpc>
              <a:spcBef>
                <a:spcPts val="20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5pPr>
            <a:lvl6pPr marL="2743200" marR="0" lvl="5" indent="-311150" algn="l" rtl="0">
              <a:lnSpc>
                <a:spcPct val="90000"/>
              </a:lnSpc>
              <a:spcBef>
                <a:spcPts val="2000"/>
              </a:spcBef>
              <a:spcAft>
                <a:spcPts val="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6pPr>
            <a:lvl7pPr marL="3200400" marR="0" lvl="6" indent="-311150" algn="l" rtl="0">
              <a:lnSpc>
                <a:spcPct val="90000"/>
              </a:lnSpc>
              <a:spcBef>
                <a:spcPts val="2000"/>
              </a:spcBef>
              <a:spcAft>
                <a:spcPts val="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7pPr>
            <a:lvl8pPr marL="3657600" marR="0" lvl="7" indent="-311150" algn="l" rtl="0">
              <a:lnSpc>
                <a:spcPct val="90000"/>
              </a:lnSpc>
              <a:spcBef>
                <a:spcPts val="2000"/>
              </a:spcBef>
              <a:spcAft>
                <a:spcPts val="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8pPr>
            <a:lvl9pPr marL="4114800" marR="0" lvl="8" indent="-311150" algn="l" rtl="0">
              <a:lnSpc>
                <a:spcPct val="90000"/>
              </a:lnSpc>
              <a:spcBef>
                <a:spcPts val="2000"/>
              </a:spcBef>
              <a:spcAft>
                <a:spcPts val="2000"/>
              </a:spcAft>
              <a:buClr>
                <a:schemeClr val="lt1"/>
              </a:buClr>
              <a:buSzPts val="1300"/>
              <a:buFont typeface="Arial"/>
              <a:buChar char="•"/>
              <a:defRPr sz="1300" b="0" i="0" u="none" strike="noStrike" cap="none">
                <a:solidFill>
                  <a:schemeClr val="lt1"/>
                </a:solidFill>
                <a:latin typeface="Trebuchet MS"/>
                <a:ea typeface="Trebuchet MS"/>
                <a:cs typeface="Trebuchet MS"/>
                <a:sym typeface="Trebuchet MS"/>
              </a:defRPr>
            </a:lvl9pPr>
          </a:lstStyle>
          <a:p>
            <a:endParaRPr/>
          </a:p>
        </p:txBody>
      </p:sp>
      <p:sp>
        <p:nvSpPr>
          <p:cNvPr id="69" name="Google Shape;69;p18"/>
          <p:cNvSpPr txBox="1">
            <a:spLocks noGrp="1"/>
          </p:cNvSpPr>
          <p:nvPr>
            <p:ph type="sldNum" idx="12"/>
          </p:nvPr>
        </p:nvSpPr>
        <p:spPr>
          <a:xfrm>
            <a:off x="10867803" y="5991391"/>
            <a:ext cx="702300" cy="503700"/>
          </a:xfrm>
          <a:prstGeom prst="rect">
            <a:avLst/>
          </a:prstGeom>
          <a:noFill/>
          <a:ln>
            <a:noFill/>
          </a:ln>
        </p:spPr>
        <p:txBody>
          <a:bodyPr spcFirstLastPara="1" wrap="square" lIns="87775" tIns="87775" rIns="87775" bIns="87775" anchor="ctr" anchorCtr="0">
            <a:noAutofit/>
          </a:bodyPr>
          <a:lstStyle>
            <a:lvl1pPr marL="0" marR="0" lvl="0" indent="0" algn="l" rtl="0">
              <a:spcBef>
                <a:spcPts val="0"/>
              </a:spcBef>
              <a:buNone/>
              <a:defRPr sz="35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5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5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5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5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5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5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5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5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585231" y="263640"/>
            <a:ext cx="10534200" cy="1097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224"/>
              <a:buFont typeface="Arial"/>
              <a:buNone/>
              <a:defRPr sz="4224" b="0" i="0" u="none" strike="noStrike" cap="none">
                <a:solidFill>
                  <a:srgbClr val="F0783B"/>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 name="Google Shape;72;p19"/>
          <p:cNvSpPr txBox="1">
            <a:spLocks noGrp="1"/>
          </p:cNvSpPr>
          <p:nvPr>
            <p:ph type="body" idx="1"/>
          </p:nvPr>
        </p:nvSpPr>
        <p:spPr>
          <a:xfrm>
            <a:off x="585231" y="1536119"/>
            <a:ext cx="5169600" cy="3876900"/>
          </a:xfrm>
          <a:prstGeom prst="rect">
            <a:avLst/>
          </a:prstGeom>
          <a:noFill/>
          <a:ln>
            <a:noFill/>
          </a:ln>
        </p:spPr>
        <p:txBody>
          <a:bodyPr spcFirstLastPara="1" wrap="square" lIns="91425" tIns="91425" rIns="91425" bIns="91425" anchor="t" anchorCtr="0"/>
          <a:lstStyle>
            <a:lvl1pPr marL="457200" marR="0" lvl="0" indent="-398528" algn="l" rtl="0">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1pPr>
            <a:lvl2pPr marL="914400" marR="0" lvl="1" indent="-375157" algn="l" rtl="0">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2pPr>
            <a:lvl3pPr marL="1371600" marR="0" lvl="2" indent="-351802" algn="l" rtl="0">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3pPr>
            <a:lvl4pPr marL="1828800" marR="0" lvl="3" indent="-340135" algn="l" rtl="0">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4pPr>
            <a:lvl5pPr marL="2286000" marR="0" lvl="4" indent="-340135" algn="l" rtl="0">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5pPr>
            <a:lvl6pPr marL="2743200" marR="0" lvl="5"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6pPr>
            <a:lvl7pPr marL="3200400" marR="0" lvl="6"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7pPr>
            <a:lvl8pPr marL="3657600" marR="0" lvl="7"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8pPr>
            <a:lvl9pPr marL="4114800" marR="0" lvl="8"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9pPr>
          </a:lstStyle>
          <a:p>
            <a:endParaRPr/>
          </a:p>
        </p:txBody>
      </p:sp>
      <p:sp>
        <p:nvSpPr>
          <p:cNvPr id="73" name="Google Shape;73;p19"/>
          <p:cNvSpPr txBox="1">
            <a:spLocks noGrp="1"/>
          </p:cNvSpPr>
          <p:nvPr>
            <p:ph type="body" idx="2"/>
          </p:nvPr>
        </p:nvSpPr>
        <p:spPr>
          <a:xfrm>
            <a:off x="5949857" y="1536119"/>
            <a:ext cx="5169600" cy="3876900"/>
          </a:xfrm>
          <a:prstGeom prst="rect">
            <a:avLst/>
          </a:prstGeom>
          <a:noFill/>
          <a:ln>
            <a:noFill/>
          </a:ln>
        </p:spPr>
        <p:txBody>
          <a:bodyPr spcFirstLastPara="1" wrap="square" lIns="91425" tIns="91425" rIns="91425" bIns="91425" anchor="t" anchorCtr="0"/>
          <a:lstStyle>
            <a:lvl1pPr marL="457200" marR="0" lvl="0" indent="-398528" algn="l" rtl="0">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1pPr>
            <a:lvl2pPr marL="914400" marR="0" lvl="1" indent="-375157" algn="l" rtl="0">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2pPr>
            <a:lvl3pPr marL="1371600" marR="0" lvl="2" indent="-351802" algn="l" rtl="0">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3pPr>
            <a:lvl4pPr marL="1828800" marR="0" lvl="3" indent="-340135" algn="l" rtl="0">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4pPr>
            <a:lvl5pPr marL="2286000" marR="0" lvl="4" indent="-340135" algn="l" rtl="0">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5pPr>
            <a:lvl6pPr marL="2743200" marR="0" lvl="5"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6pPr>
            <a:lvl7pPr marL="3200400" marR="0" lvl="6"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7pPr>
            <a:lvl8pPr marL="3657600" marR="0" lvl="7"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8pPr>
            <a:lvl9pPr marL="4114800" marR="0" lvl="8" indent="-340135" algn="l" rtl="0">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500"/>
                                        <p:tgtEl>
                                          <p:spTgt spid="7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
                                            <p:txEl>
                                              <p:charRg st="1" end="1"/>
                                            </p:txEl>
                                          </p:spTgt>
                                        </p:tgtEl>
                                        <p:attrNameLst>
                                          <p:attrName>style.visibility</p:attrName>
                                        </p:attrNameLst>
                                      </p:cBhvr>
                                      <p:to>
                                        <p:strVal val="visible"/>
                                      </p:to>
                                    </p:set>
                                    <p:animEffect transition="in" filter="fade">
                                      <p:cBhvr>
                                        <p:cTn id="10" dur="500"/>
                                        <p:tgtEl>
                                          <p:spTgt spid="72">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xEl>
                                              <p:charRg st="1" end="1"/>
                                            </p:txEl>
                                          </p:spTgt>
                                        </p:tgtEl>
                                        <p:attrNameLst>
                                          <p:attrName>style.visibility</p:attrName>
                                        </p:attrNameLst>
                                      </p:cBhvr>
                                      <p:to>
                                        <p:strVal val="visible"/>
                                      </p:to>
                                    </p:set>
                                    <p:animEffect transition="in" filter="fade">
                                      <p:cBhvr>
                                        <p:cTn id="13" dur="500"/>
                                        <p:tgtEl>
                                          <p:spTgt spid="72">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xEl>
                                              <p:charRg st="1" end="1"/>
                                            </p:txEl>
                                          </p:spTgt>
                                        </p:tgtEl>
                                        <p:attrNameLst>
                                          <p:attrName>style.visibility</p:attrName>
                                        </p:attrNameLst>
                                      </p:cBhvr>
                                      <p:to>
                                        <p:strVal val="visible"/>
                                      </p:to>
                                    </p:set>
                                    <p:animEffect transition="in" filter="fade">
                                      <p:cBhvr>
                                        <p:cTn id="16" dur="500"/>
                                        <p:tgtEl>
                                          <p:spTgt spid="72">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xEl>
                                              <p:charRg st="1" end="1"/>
                                            </p:txEl>
                                          </p:spTgt>
                                        </p:tgtEl>
                                        <p:attrNameLst>
                                          <p:attrName>style.visibility</p:attrName>
                                        </p:attrNameLst>
                                      </p:cBhvr>
                                      <p:to>
                                        <p:strVal val="visible"/>
                                      </p:to>
                                    </p:set>
                                    <p:animEffect transition="in" filter="fade">
                                      <p:cBhvr>
                                        <p:cTn id="19" dur="500"/>
                                        <p:tgtEl>
                                          <p:spTgt spid="72">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xEl>
                                              <p:charRg st="1" end="1"/>
                                            </p:txEl>
                                          </p:spTgt>
                                        </p:tgtEl>
                                        <p:attrNameLst>
                                          <p:attrName>style.visibility</p:attrName>
                                        </p:attrNameLst>
                                      </p:cBhvr>
                                      <p:to>
                                        <p:strVal val="visible"/>
                                      </p:to>
                                    </p:set>
                                    <p:animEffect transition="in" filter="fade">
                                      <p:cBhvr>
                                        <p:cTn id="22" dur="500"/>
                                        <p:tgtEl>
                                          <p:spTgt spid="72">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xEl>
                                              <p:charRg st="1" end="1"/>
                                            </p:txEl>
                                          </p:spTgt>
                                        </p:tgtEl>
                                        <p:attrNameLst>
                                          <p:attrName>style.visibility</p:attrName>
                                        </p:attrNameLst>
                                      </p:cBhvr>
                                      <p:to>
                                        <p:strVal val="visible"/>
                                      </p:to>
                                    </p:set>
                                    <p:animEffect transition="in" filter="fade">
                                      <p:cBhvr>
                                        <p:cTn id="25" dur="500"/>
                                        <p:tgtEl>
                                          <p:spTgt spid="72">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2">
                                            <p:txEl>
                                              <p:charRg st="1" end="1"/>
                                            </p:txEl>
                                          </p:spTgt>
                                        </p:tgtEl>
                                        <p:attrNameLst>
                                          <p:attrName>style.visibility</p:attrName>
                                        </p:attrNameLst>
                                      </p:cBhvr>
                                      <p:to>
                                        <p:strVal val="visible"/>
                                      </p:to>
                                    </p:set>
                                    <p:animEffect transition="in" filter="fade">
                                      <p:cBhvr>
                                        <p:cTn id="28" dur="500"/>
                                        <p:tgtEl>
                                          <p:spTgt spid="72">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xEl>
                                              <p:charRg st="1" end="1"/>
                                            </p:txEl>
                                          </p:spTgt>
                                        </p:tgtEl>
                                        <p:attrNameLst>
                                          <p:attrName>style.visibility</p:attrName>
                                        </p:attrNameLst>
                                      </p:cBhvr>
                                      <p:to>
                                        <p:strVal val="visible"/>
                                      </p:to>
                                    </p:set>
                                    <p:animEffect transition="in" filter="fade">
                                      <p:cBhvr>
                                        <p:cTn id="31" dur="500"/>
                                        <p:tgtEl>
                                          <p:spTgt spid="72">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3">
                                            <p:txEl>
                                              <p:pRg st="0" end="0"/>
                                            </p:txEl>
                                          </p:spTgt>
                                        </p:tgtEl>
                                        <p:attrNameLst>
                                          <p:attrName>style.visibility</p:attrName>
                                        </p:attrNameLst>
                                      </p:cBhvr>
                                      <p:to>
                                        <p:strVal val="visible"/>
                                      </p:to>
                                    </p:set>
                                    <p:animEffect transition="in" filter="fade">
                                      <p:cBhvr>
                                        <p:cTn id="35" dur="500"/>
                                        <p:tgtEl>
                                          <p:spTgt spid="7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3">
                                            <p:txEl>
                                              <p:charRg st="1" end="1"/>
                                            </p:txEl>
                                          </p:spTgt>
                                        </p:tgtEl>
                                        <p:attrNameLst>
                                          <p:attrName>style.visibility</p:attrName>
                                        </p:attrNameLst>
                                      </p:cBhvr>
                                      <p:to>
                                        <p:strVal val="visible"/>
                                      </p:to>
                                    </p:set>
                                    <p:animEffect transition="in" filter="fade">
                                      <p:cBhvr>
                                        <p:cTn id="39" dur="500"/>
                                        <p:tgtEl>
                                          <p:spTgt spid="73">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3">
                                            <p:txEl>
                                              <p:charRg st="1" end="1"/>
                                            </p:txEl>
                                          </p:spTgt>
                                        </p:tgtEl>
                                        <p:attrNameLst>
                                          <p:attrName>style.visibility</p:attrName>
                                        </p:attrNameLst>
                                      </p:cBhvr>
                                      <p:to>
                                        <p:strVal val="visible"/>
                                      </p:to>
                                    </p:set>
                                    <p:animEffect transition="in" filter="fade">
                                      <p:cBhvr>
                                        <p:cTn id="43" dur="500"/>
                                        <p:tgtEl>
                                          <p:spTgt spid="73">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73">
                                            <p:txEl>
                                              <p:charRg st="1" end="1"/>
                                            </p:txEl>
                                          </p:spTgt>
                                        </p:tgtEl>
                                        <p:attrNameLst>
                                          <p:attrName>style.visibility</p:attrName>
                                        </p:attrNameLst>
                                      </p:cBhvr>
                                      <p:to>
                                        <p:strVal val="visible"/>
                                      </p:to>
                                    </p:set>
                                    <p:animEffect transition="in" filter="fade">
                                      <p:cBhvr>
                                        <p:cTn id="47" dur="500"/>
                                        <p:tgtEl>
                                          <p:spTgt spid="73">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73">
                                            <p:txEl>
                                              <p:charRg st="1" end="1"/>
                                            </p:txEl>
                                          </p:spTgt>
                                        </p:tgtEl>
                                        <p:attrNameLst>
                                          <p:attrName>style.visibility</p:attrName>
                                        </p:attrNameLst>
                                      </p:cBhvr>
                                      <p:to>
                                        <p:strVal val="visible"/>
                                      </p:to>
                                    </p:set>
                                    <p:animEffect transition="in" filter="fade">
                                      <p:cBhvr>
                                        <p:cTn id="51" dur="500"/>
                                        <p:tgtEl>
                                          <p:spTgt spid="73">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3">
                                            <p:txEl>
                                              <p:charRg st="1" end="1"/>
                                            </p:txEl>
                                          </p:spTgt>
                                        </p:tgtEl>
                                        <p:attrNameLst>
                                          <p:attrName>style.visibility</p:attrName>
                                        </p:attrNameLst>
                                      </p:cBhvr>
                                      <p:to>
                                        <p:strVal val="visible"/>
                                      </p:to>
                                    </p:set>
                                    <p:animEffect transition="in" filter="fade">
                                      <p:cBhvr>
                                        <p:cTn id="55" dur="500"/>
                                        <p:tgtEl>
                                          <p:spTgt spid="73">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73">
                                            <p:txEl>
                                              <p:charRg st="1" end="1"/>
                                            </p:txEl>
                                          </p:spTgt>
                                        </p:tgtEl>
                                        <p:attrNameLst>
                                          <p:attrName>style.visibility</p:attrName>
                                        </p:attrNameLst>
                                      </p:cBhvr>
                                      <p:to>
                                        <p:strVal val="visible"/>
                                      </p:to>
                                    </p:set>
                                    <p:animEffect transition="in" filter="fade">
                                      <p:cBhvr>
                                        <p:cTn id="59" dur="500"/>
                                        <p:tgtEl>
                                          <p:spTgt spid="73">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73">
                                            <p:txEl>
                                              <p:charRg st="1" end="1"/>
                                            </p:txEl>
                                          </p:spTgt>
                                        </p:tgtEl>
                                        <p:attrNameLst>
                                          <p:attrName>style.visibility</p:attrName>
                                        </p:attrNameLst>
                                      </p:cBhvr>
                                      <p:to>
                                        <p:strVal val="visible"/>
                                      </p:to>
                                    </p:set>
                                    <p:animEffect transition="in" filter="fade">
                                      <p:cBhvr>
                                        <p:cTn id="63" dur="500"/>
                                        <p:tgtEl>
                                          <p:spTgt spid="73">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73">
                                            <p:txEl>
                                              <p:charRg st="1" end="1"/>
                                            </p:txEl>
                                          </p:spTgt>
                                        </p:tgtEl>
                                        <p:attrNameLst>
                                          <p:attrName>style.visibility</p:attrName>
                                        </p:attrNameLst>
                                      </p:cBhvr>
                                      <p:to>
                                        <p:strVal val="visible"/>
                                      </p:to>
                                    </p:set>
                                    <p:animEffect transition="in" filter="fade">
                                      <p:cBhvr>
                                        <p:cTn id="67" dur="500"/>
                                        <p:tgtEl>
                                          <p:spTgt spid="73">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98986" y="2752950"/>
            <a:ext cx="10906800" cy="1077300"/>
          </a:xfrm>
          <a:prstGeom prst="rect">
            <a:avLst/>
          </a:prstGeom>
        </p:spPr>
        <p:txBody>
          <a:bodyPr spcFirstLastPara="1" wrap="square" lIns="117025" tIns="117025" rIns="117025" bIns="117025" anchor="ctr" anchorCtr="0"/>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9" name="Google Shape;19;p3"/>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98986" y="569603"/>
            <a:ext cx="10906800" cy="732900"/>
          </a:xfrm>
          <a:prstGeom prst="rect">
            <a:avLst/>
          </a:prstGeom>
        </p:spPr>
        <p:txBody>
          <a:bodyPr spcFirstLastPara="1" wrap="square" lIns="117025" tIns="117025" rIns="117025" bIns="1170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4"/>
          <p:cNvSpPr txBox="1">
            <a:spLocks noGrp="1"/>
          </p:cNvSpPr>
          <p:nvPr>
            <p:ph type="body" idx="1"/>
          </p:nvPr>
        </p:nvSpPr>
        <p:spPr>
          <a:xfrm>
            <a:off x="398986" y="1475094"/>
            <a:ext cx="10906800" cy="4372800"/>
          </a:xfrm>
          <a:prstGeom prst="rect">
            <a:avLst/>
          </a:prstGeom>
        </p:spPr>
        <p:txBody>
          <a:bodyPr spcFirstLastPara="1" wrap="square" lIns="117025" tIns="117025" rIns="117025" bIns="117025" anchor="t" anchorCtr="0"/>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23" name="Google Shape;23;p4"/>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98986" y="569603"/>
            <a:ext cx="10906800" cy="732900"/>
          </a:xfrm>
          <a:prstGeom prst="rect">
            <a:avLst/>
          </a:prstGeom>
        </p:spPr>
        <p:txBody>
          <a:bodyPr spcFirstLastPara="1" wrap="square" lIns="117025" tIns="117025" rIns="117025" bIns="1170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6" name="Google Shape;26;p5"/>
          <p:cNvSpPr txBox="1">
            <a:spLocks noGrp="1"/>
          </p:cNvSpPr>
          <p:nvPr>
            <p:ph type="body" idx="1"/>
          </p:nvPr>
        </p:nvSpPr>
        <p:spPr>
          <a:xfrm>
            <a:off x="398986" y="1475094"/>
            <a:ext cx="5120100" cy="4372800"/>
          </a:xfrm>
          <a:prstGeom prst="rect">
            <a:avLst/>
          </a:prstGeom>
        </p:spPr>
        <p:txBody>
          <a:bodyPr spcFirstLastPara="1" wrap="square" lIns="117025" tIns="117025" rIns="117025" bIns="117025" anchor="t" anchorCtr="0"/>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7" name="Google Shape;27;p5"/>
          <p:cNvSpPr txBox="1">
            <a:spLocks noGrp="1"/>
          </p:cNvSpPr>
          <p:nvPr>
            <p:ph type="body" idx="2"/>
          </p:nvPr>
        </p:nvSpPr>
        <p:spPr>
          <a:xfrm>
            <a:off x="6185633" y="1475094"/>
            <a:ext cx="5120100" cy="4372800"/>
          </a:xfrm>
          <a:prstGeom prst="rect">
            <a:avLst/>
          </a:prstGeom>
        </p:spPr>
        <p:txBody>
          <a:bodyPr spcFirstLastPara="1" wrap="square" lIns="117025" tIns="117025" rIns="117025" bIns="117025" anchor="t" anchorCtr="0"/>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8" name="Google Shape;28;p5"/>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98986" y="569603"/>
            <a:ext cx="10906800" cy="732900"/>
          </a:xfrm>
          <a:prstGeom prst="rect">
            <a:avLst/>
          </a:prstGeom>
        </p:spPr>
        <p:txBody>
          <a:bodyPr spcFirstLastPara="1" wrap="square" lIns="117025" tIns="117025" rIns="117025" bIns="1170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1" name="Google Shape;31;p6"/>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98986" y="711132"/>
            <a:ext cx="3594300" cy="967200"/>
          </a:xfrm>
          <a:prstGeom prst="rect">
            <a:avLst/>
          </a:prstGeom>
        </p:spPr>
        <p:txBody>
          <a:bodyPr spcFirstLastPara="1" wrap="square" lIns="117025" tIns="117025" rIns="117025" bIns="117025" anchor="b" anchorCtr="0"/>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a:endParaRPr/>
          </a:p>
        </p:txBody>
      </p:sp>
      <p:sp>
        <p:nvSpPr>
          <p:cNvPr id="34" name="Google Shape;34;p7"/>
          <p:cNvSpPr txBox="1">
            <a:spLocks noGrp="1"/>
          </p:cNvSpPr>
          <p:nvPr>
            <p:ph type="body" idx="1"/>
          </p:nvPr>
        </p:nvSpPr>
        <p:spPr>
          <a:xfrm>
            <a:off x="398986" y="1778599"/>
            <a:ext cx="3594300" cy="4069500"/>
          </a:xfrm>
          <a:prstGeom prst="rect">
            <a:avLst/>
          </a:prstGeom>
        </p:spPr>
        <p:txBody>
          <a:bodyPr spcFirstLastPara="1" wrap="square" lIns="117025" tIns="117025" rIns="117025" bIns="117025" anchor="t" anchorCtr="0"/>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5" name="Google Shape;35;p7"/>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27536" y="576163"/>
            <a:ext cx="8151000" cy="5235900"/>
          </a:xfrm>
          <a:prstGeom prst="rect">
            <a:avLst/>
          </a:prstGeom>
        </p:spPr>
        <p:txBody>
          <a:bodyPr spcFirstLastPara="1" wrap="square" lIns="117025" tIns="117025" rIns="117025" bIns="117025" anchor="ctr" anchorCtr="0"/>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8" name="Google Shape;38;p8"/>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5852313" y="-160"/>
            <a:ext cx="5852400" cy="6583500"/>
          </a:xfrm>
          <a:prstGeom prst="rect">
            <a:avLst/>
          </a:prstGeom>
          <a:solidFill>
            <a:schemeClr val="lt2"/>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39849" y="1578385"/>
            <a:ext cx="5178000" cy="1897200"/>
          </a:xfrm>
          <a:prstGeom prst="rect">
            <a:avLst/>
          </a:prstGeom>
        </p:spPr>
        <p:txBody>
          <a:bodyPr spcFirstLastPara="1" wrap="square" lIns="117025" tIns="117025" rIns="117025" bIns="1170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2" name="Google Shape;42;p9"/>
          <p:cNvSpPr txBox="1">
            <a:spLocks noGrp="1"/>
          </p:cNvSpPr>
          <p:nvPr>
            <p:ph type="subTitle" idx="1"/>
          </p:nvPr>
        </p:nvSpPr>
        <p:spPr>
          <a:xfrm>
            <a:off x="339849" y="3587756"/>
            <a:ext cx="5178000" cy="1580700"/>
          </a:xfrm>
          <a:prstGeom prst="rect">
            <a:avLst/>
          </a:prstGeom>
        </p:spPr>
        <p:txBody>
          <a:bodyPr spcFirstLastPara="1" wrap="square" lIns="117025" tIns="117025" rIns="117025" bIns="117025" anchor="t" anchorCtr="0"/>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43" name="Google Shape;43;p9"/>
          <p:cNvSpPr txBox="1">
            <a:spLocks noGrp="1"/>
          </p:cNvSpPr>
          <p:nvPr>
            <p:ph type="body" idx="2"/>
          </p:nvPr>
        </p:nvSpPr>
        <p:spPr>
          <a:xfrm>
            <a:off x="6322725" y="926770"/>
            <a:ext cx="4911600" cy="4729500"/>
          </a:xfrm>
          <a:prstGeom prst="rect">
            <a:avLst/>
          </a:prstGeom>
        </p:spPr>
        <p:txBody>
          <a:bodyPr spcFirstLastPara="1" wrap="square" lIns="117025" tIns="117025" rIns="117025" bIns="117025" anchor="ctr" anchorCtr="0"/>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44" name="Google Shape;44;p9"/>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98986" y="5414865"/>
            <a:ext cx="7678800" cy="774600"/>
          </a:xfrm>
          <a:prstGeom prst="rect">
            <a:avLst/>
          </a:prstGeom>
        </p:spPr>
        <p:txBody>
          <a:bodyPr spcFirstLastPara="1" wrap="square" lIns="117025" tIns="117025" rIns="117025" bIns="117025" anchor="ctr" anchorCtr="0"/>
          <a:lstStyle>
            <a:lvl1pPr marL="457200" lvl="0" indent="-228600">
              <a:lnSpc>
                <a:spcPct val="100000"/>
              </a:lnSpc>
              <a:spcBef>
                <a:spcPts val="0"/>
              </a:spcBef>
              <a:spcAft>
                <a:spcPts val="0"/>
              </a:spcAft>
              <a:buSzPts val="2300"/>
              <a:buNone/>
              <a:defRPr/>
            </a:lvl1pPr>
          </a:lstStyle>
          <a:p>
            <a:endParaRPr/>
          </a:p>
        </p:txBody>
      </p:sp>
      <p:sp>
        <p:nvSpPr>
          <p:cNvPr id="47" name="Google Shape;47;p10"/>
          <p:cNvSpPr txBox="1">
            <a:spLocks noGrp="1"/>
          </p:cNvSpPr>
          <p:nvPr>
            <p:ph type="sldNum" idx="12"/>
          </p:nvPr>
        </p:nvSpPr>
        <p:spPr>
          <a:xfrm>
            <a:off x="10845029" y="5968618"/>
            <a:ext cx="702300" cy="503700"/>
          </a:xfrm>
          <a:prstGeom prst="rect">
            <a:avLst/>
          </a:prstGeom>
        </p:spPr>
        <p:txBody>
          <a:bodyPr spcFirstLastPara="1" wrap="square" lIns="117025" tIns="117025" rIns="117025" bIns="1170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98986" y="569603"/>
            <a:ext cx="10906800" cy="732900"/>
          </a:xfrm>
          <a:prstGeom prst="rect">
            <a:avLst/>
          </a:prstGeom>
          <a:noFill/>
          <a:ln>
            <a:noFill/>
          </a:ln>
        </p:spPr>
        <p:txBody>
          <a:bodyPr spcFirstLastPara="1" wrap="square" lIns="117025" tIns="117025" rIns="117025" bIns="117025" anchor="t" anchorCtr="0"/>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11" name="Google Shape;11;p1"/>
          <p:cNvSpPr txBox="1">
            <a:spLocks noGrp="1"/>
          </p:cNvSpPr>
          <p:nvPr>
            <p:ph type="body" idx="1"/>
          </p:nvPr>
        </p:nvSpPr>
        <p:spPr>
          <a:xfrm>
            <a:off x="398986" y="1475094"/>
            <a:ext cx="10906800" cy="4372800"/>
          </a:xfrm>
          <a:prstGeom prst="rect">
            <a:avLst/>
          </a:prstGeom>
          <a:noFill/>
          <a:ln>
            <a:noFill/>
          </a:ln>
        </p:spPr>
        <p:txBody>
          <a:bodyPr spcFirstLastPara="1" wrap="square" lIns="117025" tIns="117025" rIns="117025" bIns="117025" anchor="t" anchorCtr="0"/>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2000"/>
              </a:spcBef>
              <a:spcAft>
                <a:spcPts val="0"/>
              </a:spcAft>
              <a:buClr>
                <a:schemeClr val="dk2"/>
              </a:buClr>
              <a:buSzPts val="1800"/>
              <a:buChar char="○"/>
              <a:defRPr sz="1800">
                <a:solidFill>
                  <a:schemeClr val="dk2"/>
                </a:solidFill>
              </a:defRPr>
            </a:lvl2pPr>
            <a:lvl3pPr marL="1371600" lvl="2" indent="-342900">
              <a:lnSpc>
                <a:spcPct val="115000"/>
              </a:lnSpc>
              <a:spcBef>
                <a:spcPts val="2000"/>
              </a:spcBef>
              <a:spcAft>
                <a:spcPts val="0"/>
              </a:spcAft>
              <a:buClr>
                <a:schemeClr val="dk2"/>
              </a:buClr>
              <a:buSzPts val="1800"/>
              <a:buChar char="■"/>
              <a:defRPr sz="1800">
                <a:solidFill>
                  <a:schemeClr val="dk2"/>
                </a:solidFill>
              </a:defRPr>
            </a:lvl3pPr>
            <a:lvl4pPr marL="1828800" lvl="3" indent="-342900">
              <a:lnSpc>
                <a:spcPct val="115000"/>
              </a:lnSpc>
              <a:spcBef>
                <a:spcPts val="2000"/>
              </a:spcBef>
              <a:spcAft>
                <a:spcPts val="0"/>
              </a:spcAft>
              <a:buClr>
                <a:schemeClr val="dk2"/>
              </a:buClr>
              <a:buSzPts val="1800"/>
              <a:buChar char="●"/>
              <a:defRPr sz="1800">
                <a:solidFill>
                  <a:schemeClr val="dk2"/>
                </a:solidFill>
              </a:defRPr>
            </a:lvl4pPr>
            <a:lvl5pPr marL="2286000" lvl="4" indent="-342900">
              <a:lnSpc>
                <a:spcPct val="115000"/>
              </a:lnSpc>
              <a:spcBef>
                <a:spcPts val="2000"/>
              </a:spcBef>
              <a:spcAft>
                <a:spcPts val="0"/>
              </a:spcAft>
              <a:buClr>
                <a:schemeClr val="dk2"/>
              </a:buClr>
              <a:buSzPts val="1800"/>
              <a:buChar char="○"/>
              <a:defRPr sz="1800">
                <a:solidFill>
                  <a:schemeClr val="dk2"/>
                </a:solidFill>
              </a:defRPr>
            </a:lvl5pPr>
            <a:lvl6pPr marL="2743200" lvl="5" indent="-342900">
              <a:lnSpc>
                <a:spcPct val="115000"/>
              </a:lnSpc>
              <a:spcBef>
                <a:spcPts val="2000"/>
              </a:spcBef>
              <a:spcAft>
                <a:spcPts val="0"/>
              </a:spcAft>
              <a:buClr>
                <a:schemeClr val="dk2"/>
              </a:buClr>
              <a:buSzPts val="1800"/>
              <a:buChar char="■"/>
              <a:defRPr sz="1800">
                <a:solidFill>
                  <a:schemeClr val="dk2"/>
                </a:solidFill>
              </a:defRPr>
            </a:lvl6pPr>
            <a:lvl7pPr marL="3200400" lvl="6" indent="-342900">
              <a:lnSpc>
                <a:spcPct val="115000"/>
              </a:lnSpc>
              <a:spcBef>
                <a:spcPts val="2000"/>
              </a:spcBef>
              <a:spcAft>
                <a:spcPts val="0"/>
              </a:spcAft>
              <a:buClr>
                <a:schemeClr val="dk2"/>
              </a:buClr>
              <a:buSzPts val="1800"/>
              <a:buChar char="●"/>
              <a:defRPr sz="1800">
                <a:solidFill>
                  <a:schemeClr val="dk2"/>
                </a:solidFill>
              </a:defRPr>
            </a:lvl7pPr>
            <a:lvl8pPr marL="3657600" lvl="7" indent="-342900">
              <a:lnSpc>
                <a:spcPct val="115000"/>
              </a:lnSpc>
              <a:spcBef>
                <a:spcPts val="2000"/>
              </a:spcBef>
              <a:spcAft>
                <a:spcPts val="0"/>
              </a:spcAft>
              <a:buClr>
                <a:schemeClr val="dk2"/>
              </a:buClr>
              <a:buSzPts val="1800"/>
              <a:buChar char="○"/>
              <a:defRPr sz="1800">
                <a:solidFill>
                  <a:schemeClr val="dk2"/>
                </a:solidFill>
              </a:defRPr>
            </a:lvl8pPr>
            <a:lvl9pPr marL="4114800" lvl="8" indent="-34290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12" name="Google Shape;12;p1"/>
          <p:cNvSpPr txBox="1">
            <a:spLocks noGrp="1"/>
          </p:cNvSpPr>
          <p:nvPr>
            <p:ph type="sldNum" idx="12"/>
          </p:nvPr>
        </p:nvSpPr>
        <p:spPr>
          <a:xfrm>
            <a:off x="10845029" y="5968618"/>
            <a:ext cx="702300" cy="503700"/>
          </a:xfrm>
          <a:prstGeom prst="rect">
            <a:avLst/>
          </a:prstGeom>
          <a:noFill/>
          <a:ln>
            <a:noFill/>
          </a:ln>
        </p:spPr>
        <p:txBody>
          <a:bodyPr spcFirstLastPara="1" wrap="square" lIns="117025" tIns="117025" rIns="117025" bIns="117025"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anna.laven@bakersfieldcollege.edu"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jpg"/><Relationship Id="rId4" Type="http://schemas.openxmlformats.org/officeDocument/2006/relationships/hyperlink" Target="mailto:Kylie.Swanson@bakersfieldcolleg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0"/>
          <p:cNvSpPr txBox="1">
            <a:spLocks noGrp="1"/>
          </p:cNvSpPr>
          <p:nvPr>
            <p:ph type="ctrTitle"/>
          </p:nvPr>
        </p:nvSpPr>
        <p:spPr>
          <a:xfrm>
            <a:off x="1110069" y="1118450"/>
            <a:ext cx="9388500" cy="3032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br>
              <a:rPr lang="en-US" sz="4800"/>
            </a:br>
            <a:r>
              <a:rPr lang="en-US" sz="4800">
                <a:solidFill>
                  <a:srgbClr val="CC0000"/>
                </a:solidFill>
              </a:rPr>
              <a:t>Dual Enrollment &amp; Early College as Strategies for </a:t>
            </a:r>
            <a:endParaRPr sz="4800">
              <a:solidFill>
                <a:srgbClr val="CC0000"/>
              </a:solidFill>
            </a:endParaRPr>
          </a:p>
          <a:p>
            <a:pPr marL="0" lvl="0" indent="0" algn="l" rtl="0">
              <a:lnSpc>
                <a:spcPct val="100000"/>
              </a:lnSpc>
              <a:spcBef>
                <a:spcPts val="0"/>
              </a:spcBef>
              <a:spcAft>
                <a:spcPts val="0"/>
              </a:spcAft>
              <a:buSzPts val="1200"/>
              <a:buNone/>
            </a:pPr>
            <a:r>
              <a:rPr lang="en-US" sz="4800">
                <a:solidFill>
                  <a:srgbClr val="CC0000"/>
                </a:solidFill>
              </a:rPr>
              <a:t>Guided Pathways Design and Implementation</a:t>
            </a:r>
            <a:endParaRPr sz="4800">
              <a:solidFill>
                <a:srgbClr val="CC0000"/>
              </a:solidFill>
            </a:endParaRPr>
          </a:p>
          <a:p>
            <a:pPr marL="0" lvl="0" indent="0" algn="l" rtl="0">
              <a:lnSpc>
                <a:spcPct val="100000"/>
              </a:lnSpc>
              <a:spcBef>
                <a:spcPts val="0"/>
              </a:spcBef>
              <a:spcAft>
                <a:spcPts val="0"/>
              </a:spcAft>
              <a:buSzPts val="1200"/>
              <a:buNone/>
            </a:pPr>
            <a:br>
              <a:rPr lang="en-US" sz="1800"/>
            </a:br>
            <a:br>
              <a:rPr lang="en-US" sz="3000"/>
            </a:br>
            <a:r>
              <a:rPr lang="en-US" sz="3000"/>
              <a:t>January 28, 2019</a:t>
            </a:r>
            <a:br>
              <a:rPr lang="en-US" sz="3200"/>
            </a:br>
            <a:endParaRPr sz="3200" b="0" i="0" u="none" strike="noStrike" cap="none">
              <a:solidFill>
                <a:srgbClr val="F0783B"/>
              </a:solidFill>
            </a:endParaRPr>
          </a:p>
        </p:txBody>
      </p:sp>
      <p:sp>
        <p:nvSpPr>
          <p:cNvPr id="79" name="Google Shape;79;p20"/>
          <p:cNvSpPr txBox="1"/>
          <p:nvPr/>
        </p:nvSpPr>
        <p:spPr>
          <a:xfrm>
            <a:off x="1110075" y="4638275"/>
            <a:ext cx="7300200" cy="1028700"/>
          </a:xfrm>
          <a:prstGeom prst="rect">
            <a:avLst/>
          </a:prstGeom>
          <a:noFill/>
          <a:ln>
            <a:noFill/>
          </a:ln>
        </p:spPr>
        <p:txBody>
          <a:bodyPr spcFirstLastPara="1" wrap="square" lIns="91425" tIns="91425" rIns="91425" bIns="91425" anchor="t" anchorCtr="0">
            <a:noAutofit/>
          </a:bodyPr>
          <a:lstStyle/>
          <a:p>
            <a:pPr>
              <a:lnSpc>
                <a:spcPct val="150000"/>
              </a:lnSpc>
              <a:buClr>
                <a:srgbClr val="858489"/>
              </a:buClr>
              <a:buSzPts val="1982"/>
            </a:pPr>
            <a:r>
              <a:rPr lang="en-US" sz="2000" dirty="0">
                <a:solidFill>
                  <a:srgbClr val="858489"/>
                </a:solidFill>
              </a:rPr>
              <a:t>Dr. Anna Laven, Dual Enrollment Program Manager </a:t>
            </a:r>
            <a:endParaRPr lang="en-US" sz="2000">
              <a:solidFill>
                <a:srgbClr val="858489"/>
              </a:solidFill>
            </a:endParaRPr>
          </a:p>
          <a:p>
            <a:pPr marL="0" marR="0" lvl="0" indent="0" algn="l" rtl="0">
              <a:lnSpc>
                <a:spcPct val="100000"/>
              </a:lnSpc>
              <a:spcBef>
                <a:spcPts val="0"/>
              </a:spcBef>
              <a:spcAft>
                <a:spcPts val="0"/>
              </a:spcAft>
              <a:buClr>
                <a:srgbClr val="858489"/>
              </a:buClr>
              <a:buSzPts val="1982"/>
              <a:buFont typeface="Arial"/>
              <a:buNone/>
            </a:pPr>
            <a:r>
              <a:rPr lang="en-US" sz="2000" dirty="0">
                <a:solidFill>
                  <a:srgbClr val="858489"/>
                </a:solidFill>
              </a:rPr>
              <a:t>Kylie Swanson, Dual Enrollment Program Manager</a:t>
            </a:r>
            <a:endParaRPr sz="2000" dirty="0">
              <a:solidFill>
                <a:srgbClr val="858489"/>
              </a:solidFill>
            </a:endParaRPr>
          </a:p>
          <a:p>
            <a:pPr marL="194945" marR="0" lvl="0" indent="0" algn="l" rtl="0">
              <a:lnSpc>
                <a:spcPct val="100000"/>
              </a:lnSpc>
              <a:spcBef>
                <a:spcPts val="614"/>
              </a:spcBef>
              <a:spcAft>
                <a:spcPts val="0"/>
              </a:spcAft>
              <a:buClr>
                <a:srgbClr val="858489"/>
              </a:buClr>
              <a:buSzPts val="3044"/>
              <a:buFont typeface="Arial"/>
              <a:buNone/>
            </a:pPr>
            <a:endParaRPr sz="3072" b="1" i="0" u="none" strike="noStrike" cap="none">
              <a:solidFill>
                <a:srgbClr val="858489"/>
              </a:solidFill>
              <a:latin typeface="Arial"/>
              <a:ea typeface="Arial"/>
              <a:cs typeface="Arial"/>
            </a:endParaRPr>
          </a:p>
        </p:txBody>
      </p:sp>
      <p:pic>
        <p:nvPicPr>
          <p:cNvPr id="80" name="Google Shape;80;p20"/>
          <p:cNvPicPr preferRelativeResize="0"/>
          <p:nvPr/>
        </p:nvPicPr>
        <p:blipFill rotWithShape="1">
          <a:blip r:embed="rId3">
            <a:alphaModFix/>
          </a:blip>
          <a:srcRect t="26595" b="32152"/>
          <a:stretch/>
        </p:blipFill>
        <p:spPr>
          <a:xfrm>
            <a:off x="7243200" y="5390125"/>
            <a:ext cx="4256001" cy="8778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344F-5E7E-42EF-BEC8-53B44C934906}"/>
              </a:ext>
            </a:extLst>
          </p:cNvPr>
          <p:cNvSpPr>
            <a:spLocks noGrp="1"/>
          </p:cNvSpPr>
          <p:nvPr>
            <p:ph type="title"/>
          </p:nvPr>
        </p:nvSpPr>
        <p:spPr>
          <a:xfrm>
            <a:off x="727753" y="162689"/>
            <a:ext cx="9617501" cy="1217980"/>
          </a:xfrm>
        </p:spPr>
        <p:txBody>
          <a:bodyPr>
            <a:normAutofit fontScale="90000"/>
          </a:bodyPr>
          <a:lstStyle/>
          <a:p>
            <a:r>
              <a:rPr lang="en-US" b="1" dirty="0">
                <a:solidFill>
                  <a:srgbClr val="FF0000"/>
                </a:solidFill>
              </a:rPr>
              <a:t>Dual Enrollment: Expanding Access During the High School Day</a:t>
            </a:r>
          </a:p>
        </p:txBody>
      </p:sp>
      <p:graphicFrame>
        <p:nvGraphicFramePr>
          <p:cNvPr id="6" name="Table 5">
            <a:extLst>
              <a:ext uri="{FF2B5EF4-FFF2-40B4-BE49-F238E27FC236}">
                <a16:creationId xmlns:a16="http://schemas.microsoft.com/office/drawing/2014/main" id="{3BB6EDBF-BAAA-4CB2-8E9E-FB394692763D}"/>
              </a:ext>
            </a:extLst>
          </p:cNvPr>
          <p:cNvGraphicFramePr>
            <a:graphicFrameLocks noGrp="1"/>
          </p:cNvGraphicFramePr>
          <p:nvPr>
            <p:extLst>
              <p:ext uri="{D42A27DB-BD31-4B8C-83A1-F6EECF244321}">
                <p14:modId xmlns:p14="http://schemas.microsoft.com/office/powerpoint/2010/main" val="602295232"/>
              </p:ext>
            </p:extLst>
          </p:nvPr>
        </p:nvGraphicFramePr>
        <p:xfrm>
          <a:off x="313934" y="2136399"/>
          <a:ext cx="4202581" cy="2283110"/>
        </p:xfrm>
        <a:graphic>
          <a:graphicData uri="http://schemas.openxmlformats.org/drawingml/2006/table">
            <a:tbl>
              <a:tblPr firstRow="1" bandRow="1">
                <a:tableStyleId>{F5AB1C69-6EDB-4FF4-983F-18BD219EF322}</a:tableStyleId>
              </a:tblPr>
              <a:tblGrid>
                <a:gridCol w="4202581">
                  <a:extLst>
                    <a:ext uri="{9D8B030D-6E8A-4147-A177-3AD203B41FA5}">
                      <a16:colId xmlns:a16="http://schemas.microsoft.com/office/drawing/2014/main" val="1891453901"/>
                    </a:ext>
                  </a:extLst>
                </a:gridCol>
              </a:tblGrid>
              <a:tr h="480689">
                <a:tc>
                  <a:txBody>
                    <a:bodyPr/>
                    <a:lstStyle/>
                    <a:p>
                      <a:pPr rtl="0"/>
                      <a:r>
                        <a:rPr lang="en-US" sz="1300" dirty="0"/>
                        <a:t>2018-2019 Dual Enrollment Courses</a:t>
                      </a:r>
                      <a:endParaRPr lang="en-US" sz="1300" b="1" dirty="0">
                        <a:solidFill>
                          <a:srgbClr val="FFFFFF"/>
                        </a:solidFill>
                        <a:effectLst/>
                      </a:endParaRPr>
                    </a:p>
                  </a:txBody>
                  <a:tcPr marL="87778" marR="87778" marT="43889" marB="43889" anchor="ctr"/>
                </a:tc>
                <a:extLst>
                  <a:ext uri="{0D108BD9-81ED-4DB2-BD59-A6C34878D82A}">
                    <a16:rowId xmlns:a16="http://schemas.microsoft.com/office/drawing/2014/main" val="3430264361"/>
                  </a:ext>
                </a:extLst>
              </a:tr>
              <a:tr h="600807">
                <a:tc>
                  <a:txBody>
                    <a:bodyPr/>
                    <a:lstStyle/>
                    <a:p>
                      <a:pPr rtl="0"/>
                      <a:r>
                        <a:rPr lang="en-US" sz="1300" dirty="0">
                          <a:effectLst/>
                        </a:rPr>
                        <a:t>AGBSB6- Agriculture Sales/Communication</a:t>
                      </a:r>
                      <a:r>
                        <a:rPr lang="en-US" sz="1300" dirty="0"/>
                        <a:t> </a:t>
                      </a:r>
                      <a:endParaRPr lang="en-US" sz="1300">
                        <a:effectLst/>
                      </a:endParaRPr>
                    </a:p>
                  </a:txBody>
                  <a:tcPr marL="87778" marR="87778" marT="43889" marB="43889" anchor="ctr"/>
                </a:tc>
                <a:extLst>
                  <a:ext uri="{0D108BD9-81ED-4DB2-BD59-A6C34878D82A}">
                    <a16:rowId xmlns:a16="http://schemas.microsoft.com/office/drawing/2014/main" val="4037873542"/>
                  </a:ext>
                </a:extLst>
              </a:tr>
              <a:tr h="600807">
                <a:tc>
                  <a:txBody>
                    <a:bodyPr/>
                    <a:lstStyle/>
                    <a:p>
                      <a:pPr rtl="0" fontAlgn="base"/>
                      <a:r>
                        <a:rPr lang="en-US" sz="1300" dirty="0">
                          <a:effectLst/>
                        </a:rPr>
                        <a:t>ENGLB1A- Expository Composition</a:t>
                      </a:r>
                    </a:p>
                  </a:txBody>
                  <a:tcPr marL="87778" marR="87778" marT="43889" marB="43889" anchor="ctr"/>
                </a:tc>
                <a:extLst>
                  <a:ext uri="{0D108BD9-81ED-4DB2-BD59-A6C34878D82A}">
                    <a16:rowId xmlns:a16="http://schemas.microsoft.com/office/drawing/2014/main" val="1815617845"/>
                  </a:ext>
                </a:extLst>
              </a:tr>
              <a:tr h="600807">
                <a:tc>
                  <a:txBody>
                    <a:bodyPr/>
                    <a:lstStyle/>
                    <a:p>
                      <a:pPr rtl="0" fontAlgn="base"/>
                      <a:r>
                        <a:rPr lang="en-US" sz="1300" dirty="0">
                          <a:effectLst/>
                        </a:rPr>
                        <a:t>STDVB3-Career and Life Planning</a:t>
                      </a:r>
                    </a:p>
                  </a:txBody>
                  <a:tcPr marL="87778" marR="87778" marT="43889" marB="43889" anchor="ctr"/>
                </a:tc>
                <a:extLst>
                  <a:ext uri="{0D108BD9-81ED-4DB2-BD59-A6C34878D82A}">
                    <a16:rowId xmlns:a16="http://schemas.microsoft.com/office/drawing/2014/main" val="4165368398"/>
                  </a:ext>
                </a:extLst>
              </a:tr>
            </a:tbl>
          </a:graphicData>
        </a:graphic>
      </p:graphicFrame>
      <p:graphicFrame>
        <p:nvGraphicFramePr>
          <p:cNvPr id="7" name="Table 6">
            <a:extLst>
              <a:ext uri="{FF2B5EF4-FFF2-40B4-BE49-F238E27FC236}">
                <a16:creationId xmlns:a16="http://schemas.microsoft.com/office/drawing/2014/main" id="{3F74FCF4-F9D6-42A6-8118-95F25181EE07}"/>
              </a:ext>
            </a:extLst>
          </p:cNvPr>
          <p:cNvGraphicFramePr>
            <a:graphicFrameLocks noGrp="1"/>
          </p:cNvGraphicFramePr>
          <p:nvPr>
            <p:extLst>
              <p:ext uri="{D42A27DB-BD31-4B8C-83A1-F6EECF244321}">
                <p14:modId xmlns:p14="http://schemas.microsoft.com/office/powerpoint/2010/main" val="3705766881"/>
              </p:ext>
            </p:extLst>
          </p:nvPr>
        </p:nvGraphicFramePr>
        <p:xfrm>
          <a:off x="5805874" y="1091423"/>
          <a:ext cx="4956533" cy="5260434"/>
        </p:xfrm>
        <a:graphic>
          <a:graphicData uri="http://schemas.openxmlformats.org/drawingml/2006/table">
            <a:tbl>
              <a:tblPr firstRow="1" bandRow="1">
                <a:tableStyleId>{F5AB1C69-6EDB-4FF4-983F-18BD219EF322}</a:tableStyleId>
              </a:tblPr>
              <a:tblGrid>
                <a:gridCol w="4956533">
                  <a:extLst>
                    <a:ext uri="{9D8B030D-6E8A-4147-A177-3AD203B41FA5}">
                      <a16:colId xmlns:a16="http://schemas.microsoft.com/office/drawing/2014/main" val="1891453901"/>
                    </a:ext>
                  </a:extLst>
                </a:gridCol>
              </a:tblGrid>
              <a:tr h="443879">
                <a:tc>
                  <a:txBody>
                    <a:bodyPr/>
                    <a:lstStyle/>
                    <a:p>
                      <a:pPr rtl="0"/>
                      <a:r>
                        <a:rPr lang="en-US" sz="1300" dirty="0"/>
                        <a:t>2019-2020 Dual Enrollment Courses</a:t>
                      </a:r>
                      <a:endParaRPr lang="en-US" sz="1300" b="1" dirty="0">
                        <a:solidFill>
                          <a:srgbClr val="FFFFFF"/>
                        </a:solidFill>
                        <a:effectLst/>
                      </a:endParaRPr>
                    </a:p>
                  </a:txBody>
                  <a:tcPr marL="87778" marR="87778" marT="43889" marB="43889" anchor="ctr"/>
                </a:tc>
                <a:extLst>
                  <a:ext uri="{0D108BD9-81ED-4DB2-BD59-A6C34878D82A}">
                    <a16:rowId xmlns:a16="http://schemas.microsoft.com/office/drawing/2014/main" val="3430264361"/>
                  </a:ext>
                </a:extLst>
              </a:tr>
              <a:tr h="481656">
                <a:tc>
                  <a:txBody>
                    <a:bodyPr/>
                    <a:lstStyle/>
                    <a:p>
                      <a:pPr rtl="0"/>
                      <a:r>
                        <a:rPr lang="en-US" sz="1300" dirty="0"/>
                        <a:t>AGBS B6-</a:t>
                      </a:r>
                      <a:r>
                        <a:rPr lang="en-US" sz="1300" dirty="0">
                          <a:effectLst/>
                        </a:rPr>
                        <a:t> Agriculture Sales/Communication</a:t>
                      </a:r>
                      <a:r>
                        <a:rPr lang="en-US" sz="1300" dirty="0"/>
                        <a:t> </a:t>
                      </a:r>
                      <a:endParaRPr lang="en-US" sz="1300">
                        <a:effectLst/>
                      </a:endParaRPr>
                    </a:p>
                  </a:txBody>
                  <a:tcPr marL="87778" marR="87778" marT="43889" marB="43889" anchor="ctr"/>
                </a:tc>
                <a:extLst>
                  <a:ext uri="{0D108BD9-81ED-4DB2-BD59-A6C34878D82A}">
                    <a16:rowId xmlns:a16="http://schemas.microsoft.com/office/drawing/2014/main" val="4037873542"/>
                  </a:ext>
                </a:extLst>
              </a:tr>
              <a:tr h="481656">
                <a:tc>
                  <a:txBody>
                    <a:bodyPr/>
                    <a:lstStyle/>
                    <a:p>
                      <a:pPr rtl="0"/>
                      <a:r>
                        <a:rPr lang="en-US" sz="1300" dirty="0">
                          <a:effectLst/>
                        </a:rPr>
                        <a:t>ENGLB1A- Expository Composition</a:t>
                      </a:r>
                      <a:r>
                        <a:rPr lang="en-US" sz="1300" dirty="0"/>
                        <a:t> </a:t>
                      </a:r>
                      <a:endParaRPr lang="en-US" sz="1300">
                        <a:effectLst/>
                      </a:endParaRPr>
                    </a:p>
                  </a:txBody>
                  <a:tcPr marL="87778" marR="87778" marT="43889" marB="43889" anchor="ctr"/>
                </a:tc>
                <a:extLst>
                  <a:ext uri="{0D108BD9-81ED-4DB2-BD59-A6C34878D82A}">
                    <a16:rowId xmlns:a16="http://schemas.microsoft.com/office/drawing/2014/main" val="1815617845"/>
                  </a:ext>
                </a:extLst>
              </a:tr>
              <a:tr h="481656">
                <a:tc>
                  <a:txBody>
                    <a:bodyPr/>
                    <a:lstStyle/>
                    <a:p>
                      <a:pPr rtl="0"/>
                      <a:r>
                        <a:rPr lang="en-US" sz="1300" dirty="0">
                          <a:effectLst/>
                        </a:rPr>
                        <a:t>STDVB3-Career and Life Planning</a:t>
                      </a:r>
                      <a:r>
                        <a:rPr lang="en-US" sz="1300" dirty="0"/>
                        <a:t> </a:t>
                      </a:r>
                      <a:endParaRPr lang="en-US" sz="1300">
                        <a:effectLst/>
                      </a:endParaRPr>
                    </a:p>
                  </a:txBody>
                  <a:tcPr marL="87778" marR="87778" marT="43889" marB="43889" anchor="ctr"/>
                </a:tc>
                <a:extLst>
                  <a:ext uri="{0D108BD9-81ED-4DB2-BD59-A6C34878D82A}">
                    <a16:rowId xmlns:a16="http://schemas.microsoft.com/office/drawing/2014/main" val="4165368398"/>
                  </a:ext>
                </a:extLst>
              </a:tr>
              <a:tr h="481656">
                <a:tc>
                  <a:txBody>
                    <a:bodyPr/>
                    <a:lstStyle/>
                    <a:p>
                      <a:pPr lvl="0">
                        <a:buNone/>
                      </a:pPr>
                      <a:r>
                        <a:rPr lang="en-US" sz="1300" dirty="0"/>
                        <a:t>HIST B17A/B- United States History</a:t>
                      </a:r>
                    </a:p>
                  </a:txBody>
                  <a:tcPr marL="87778" marR="87778" marT="43889" marB="43889" anchor="ctr"/>
                </a:tc>
                <a:extLst>
                  <a:ext uri="{0D108BD9-81ED-4DB2-BD59-A6C34878D82A}">
                    <a16:rowId xmlns:a16="http://schemas.microsoft.com/office/drawing/2014/main" val="3798792841"/>
                  </a:ext>
                </a:extLst>
              </a:tr>
              <a:tr h="481656">
                <a:tc>
                  <a:txBody>
                    <a:bodyPr/>
                    <a:lstStyle/>
                    <a:p>
                      <a:pPr lvl="0">
                        <a:buNone/>
                      </a:pPr>
                      <a:r>
                        <a:rPr lang="en-US" sz="1300" dirty="0"/>
                        <a:t>MATH B22- Elementary Probability and Stats</a:t>
                      </a:r>
                    </a:p>
                  </a:txBody>
                  <a:tcPr marL="87778" marR="87778" marT="43889" marB="43889" anchor="ctr"/>
                </a:tc>
                <a:extLst>
                  <a:ext uri="{0D108BD9-81ED-4DB2-BD59-A6C34878D82A}">
                    <a16:rowId xmlns:a16="http://schemas.microsoft.com/office/drawing/2014/main" val="2677257400"/>
                  </a:ext>
                </a:extLst>
              </a:tr>
              <a:tr h="481655">
                <a:tc>
                  <a:txBody>
                    <a:bodyPr/>
                    <a:lstStyle/>
                    <a:p>
                      <a:pPr lvl="0">
                        <a:buNone/>
                      </a:pPr>
                      <a:r>
                        <a:rPr lang="en-US" sz="1300" dirty="0"/>
                        <a:t>WELD B1b- Intro to Welding Processes</a:t>
                      </a:r>
                    </a:p>
                  </a:txBody>
                  <a:tcPr marL="87778" marR="87778" marT="43889" marB="43889" anchor="ctr"/>
                </a:tc>
                <a:extLst>
                  <a:ext uri="{0D108BD9-81ED-4DB2-BD59-A6C34878D82A}">
                    <a16:rowId xmlns:a16="http://schemas.microsoft.com/office/drawing/2014/main" val="197213550"/>
                  </a:ext>
                </a:extLst>
              </a:tr>
              <a:tr h="481655">
                <a:tc>
                  <a:txBody>
                    <a:bodyPr/>
                    <a:lstStyle/>
                    <a:p>
                      <a:pPr lvl="0">
                        <a:buNone/>
                      </a:pPr>
                      <a:r>
                        <a:rPr lang="en-US" sz="1300" dirty="0"/>
                        <a:t>COMP B5- Introduction to Microsoft Office</a:t>
                      </a:r>
                    </a:p>
                  </a:txBody>
                  <a:tcPr marL="87778" marR="87778" marT="43889" marB="43889" anchor="ctr"/>
                </a:tc>
                <a:extLst>
                  <a:ext uri="{0D108BD9-81ED-4DB2-BD59-A6C34878D82A}">
                    <a16:rowId xmlns:a16="http://schemas.microsoft.com/office/drawing/2014/main" val="981774662"/>
                  </a:ext>
                </a:extLst>
              </a:tr>
              <a:tr h="481655">
                <a:tc>
                  <a:txBody>
                    <a:bodyPr/>
                    <a:lstStyle/>
                    <a:p>
                      <a:pPr lvl="0">
                        <a:buNone/>
                      </a:pPr>
                      <a:r>
                        <a:rPr lang="en-US" sz="1300" dirty="0"/>
                        <a:t>AGBS B3- Intro to Agriculture Business</a:t>
                      </a:r>
                    </a:p>
                  </a:txBody>
                  <a:tcPr marL="87778" marR="87778" marT="43889" marB="43889" anchor="ctr"/>
                </a:tc>
                <a:extLst>
                  <a:ext uri="{0D108BD9-81ED-4DB2-BD59-A6C34878D82A}">
                    <a16:rowId xmlns:a16="http://schemas.microsoft.com/office/drawing/2014/main" val="3233267757"/>
                  </a:ext>
                </a:extLst>
              </a:tr>
              <a:tr h="481655">
                <a:tc>
                  <a:txBody>
                    <a:bodyPr/>
                    <a:lstStyle/>
                    <a:p>
                      <a:pPr lvl="0">
                        <a:buNone/>
                      </a:pPr>
                      <a:r>
                        <a:rPr lang="en-US" sz="1300" dirty="0"/>
                        <a:t>INDR B12- Introduction to Drafting/CAD</a:t>
                      </a:r>
                    </a:p>
                  </a:txBody>
                  <a:tcPr marL="87778" marR="87778" marT="43889" marB="43889" anchor="ctr"/>
                </a:tc>
                <a:extLst>
                  <a:ext uri="{0D108BD9-81ED-4DB2-BD59-A6C34878D82A}">
                    <a16:rowId xmlns:a16="http://schemas.microsoft.com/office/drawing/2014/main" val="2418607339"/>
                  </a:ext>
                </a:extLst>
              </a:tr>
              <a:tr h="481655">
                <a:tc>
                  <a:txBody>
                    <a:bodyPr/>
                    <a:lstStyle/>
                    <a:p>
                      <a:pPr lvl="0">
                        <a:buNone/>
                      </a:pPr>
                      <a:r>
                        <a:rPr lang="en-US" sz="1300" dirty="0"/>
                        <a:t>WOODS B1- Intro to Woodworking Technologies</a:t>
                      </a:r>
                    </a:p>
                  </a:txBody>
                  <a:tcPr marL="87778" marR="87778" marT="43889" marB="43889" anchor="ctr"/>
                </a:tc>
                <a:extLst>
                  <a:ext uri="{0D108BD9-81ED-4DB2-BD59-A6C34878D82A}">
                    <a16:rowId xmlns:a16="http://schemas.microsoft.com/office/drawing/2014/main" val="601007143"/>
                  </a:ext>
                </a:extLst>
              </a:tr>
            </a:tbl>
          </a:graphicData>
        </a:graphic>
      </p:graphicFrame>
      <p:pic>
        <p:nvPicPr>
          <p:cNvPr id="10" name="Graphic 10" descr="Arrow: Slight curve">
            <a:extLst>
              <a:ext uri="{FF2B5EF4-FFF2-40B4-BE49-F238E27FC236}">
                <a16:creationId xmlns:a16="http://schemas.microsoft.com/office/drawing/2014/main" id="{80FD0ACA-8E09-4570-A74F-D7C3274566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8722" y="2887622"/>
            <a:ext cx="877782" cy="877782"/>
          </a:xfrm>
          <a:prstGeom prst="rect">
            <a:avLst/>
          </a:prstGeom>
        </p:spPr>
      </p:pic>
      <p:pic>
        <p:nvPicPr>
          <p:cNvPr id="12" name="Graphic 10" descr="Arrow: Slight curve">
            <a:extLst>
              <a:ext uri="{FF2B5EF4-FFF2-40B4-BE49-F238E27FC236}">
                <a16:creationId xmlns:a16="http://schemas.microsoft.com/office/drawing/2014/main" id="{4CE8AD94-90C1-4D27-B542-AB59874BD2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40000">
            <a:off x="4658721" y="3886156"/>
            <a:ext cx="877782" cy="877782"/>
          </a:xfrm>
          <a:prstGeom prst="rect">
            <a:avLst/>
          </a:prstGeom>
        </p:spPr>
      </p:pic>
      <p:pic>
        <p:nvPicPr>
          <p:cNvPr id="13" name="Graphic 10" descr="Arrow: Slight curve">
            <a:extLst>
              <a:ext uri="{FF2B5EF4-FFF2-40B4-BE49-F238E27FC236}">
                <a16:creationId xmlns:a16="http://schemas.microsoft.com/office/drawing/2014/main" id="{832A5EF5-A619-419A-A411-A0EA554A3A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40000">
            <a:off x="4658721" y="1889087"/>
            <a:ext cx="877782" cy="877782"/>
          </a:xfrm>
          <a:prstGeom prst="rect">
            <a:avLst/>
          </a:prstGeom>
        </p:spPr>
      </p:pic>
      <p:sp>
        <p:nvSpPr>
          <p:cNvPr id="3" name="TextBox 2">
            <a:extLst>
              <a:ext uri="{FF2B5EF4-FFF2-40B4-BE49-F238E27FC236}">
                <a16:creationId xmlns:a16="http://schemas.microsoft.com/office/drawing/2014/main" id="{9596AA4D-44F0-4093-AF9E-5B2929A60C4B}"/>
              </a:ext>
            </a:extLst>
          </p:cNvPr>
          <p:cNvSpPr txBox="1"/>
          <p:nvPr/>
        </p:nvSpPr>
        <p:spPr>
          <a:xfrm>
            <a:off x="313934" y="1578058"/>
            <a:ext cx="3019575" cy="384101"/>
          </a:xfrm>
          <a:prstGeom prst="rect">
            <a:avLst/>
          </a:prstGeom>
          <a:solidFill>
            <a:schemeClr val="bg1">
              <a:lumMod val="9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ctr"/>
            <a:r>
              <a:rPr lang="en-US" sz="1920" b="1" dirty="0"/>
              <a:t>McFarland High School</a:t>
            </a:r>
          </a:p>
        </p:txBody>
      </p:sp>
    </p:spTree>
    <p:extLst>
      <p:ext uri="{BB962C8B-B14F-4D97-AF65-F5344CB8AC3E}">
        <p14:creationId xmlns:p14="http://schemas.microsoft.com/office/powerpoint/2010/main" val="310461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6661-1CF9-40BD-9F1B-3B49250ED382}"/>
              </a:ext>
            </a:extLst>
          </p:cNvPr>
          <p:cNvSpPr>
            <a:spLocks noGrp="1"/>
          </p:cNvSpPr>
          <p:nvPr>
            <p:ph type="title"/>
          </p:nvPr>
        </p:nvSpPr>
        <p:spPr>
          <a:xfrm>
            <a:off x="663191" y="219445"/>
            <a:ext cx="10379621" cy="846431"/>
          </a:xfrm>
        </p:spPr>
        <p:txBody>
          <a:bodyPr>
            <a:normAutofit fontScale="90000"/>
          </a:bodyPr>
          <a:lstStyle/>
          <a:p>
            <a:pPr algn="ctr"/>
            <a:r>
              <a:rPr lang="en-US" b="1" dirty="0"/>
              <a:t>Pathway Implementation: General Education with Dual Enrollment Courses Only</a:t>
            </a:r>
          </a:p>
        </p:txBody>
      </p:sp>
      <p:graphicFrame>
        <p:nvGraphicFramePr>
          <p:cNvPr id="3" name="Table 3">
            <a:extLst>
              <a:ext uri="{FF2B5EF4-FFF2-40B4-BE49-F238E27FC236}">
                <a16:creationId xmlns:a16="http://schemas.microsoft.com/office/drawing/2014/main" id="{C9D5FF23-E8C1-48FB-BD0C-F69D146C3627}"/>
              </a:ext>
            </a:extLst>
          </p:cNvPr>
          <p:cNvGraphicFramePr>
            <a:graphicFrameLocks noGrp="1"/>
          </p:cNvGraphicFramePr>
          <p:nvPr>
            <p:extLst>
              <p:ext uri="{D42A27DB-BD31-4B8C-83A1-F6EECF244321}">
                <p14:modId xmlns:p14="http://schemas.microsoft.com/office/powerpoint/2010/main" val="2685508672"/>
              </p:ext>
            </p:extLst>
          </p:nvPr>
        </p:nvGraphicFramePr>
        <p:xfrm>
          <a:off x="1548403" y="1877757"/>
          <a:ext cx="7727132" cy="3384112"/>
        </p:xfrm>
        <a:graphic>
          <a:graphicData uri="http://schemas.openxmlformats.org/drawingml/2006/table">
            <a:tbl>
              <a:tblPr firstRow="1" bandRow="1">
                <a:tableStyleId>{F5AB1C69-6EDB-4FF4-983F-18BD219EF322}</a:tableStyleId>
              </a:tblPr>
              <a:tblGrid>
                <a:gridCol w="1931783">
                  <a:extLst>
                    <a:ext uri="{9D8B030D-6E8A-4147-A177-3AD203B41FA5}">
                      <a16:colId xmlns:a16="http://schemas.microsoft.com/office/drawing/2014/main" val="1383165763"/>
                    </a:ext>
                  </a:extLst>
                </a:gridCol>
                <a:gridCol w="1931783">
                  <a:extLst>
                    <a:ext uri="{9D8B030D-6E8A-4147-A177-3AD203B41FA5}">
                      <a16:colId xmlns:a16="http://schemas.microsoft.com/office/drawing/2014/main" val="911888822"/>
                    </a:ext>
                  </a:extLst>
                </a:gridCol>
                <a:gridCol w="1931783">
                  <a:extLst>
                    <a:ext uri="{9D8B030D-6E8A-4147-A177-3AD203B41FA5}">
                      <a16:colId xmlns:a16="http://schemas.microsoft.com/office/drawing/2014/main" val="230938980"/>
                    </a:ext>
                  </a:extLst>
                </a:gridCol>
                <a:gridCol w="1931783">
                  <a:extLst>
                    <a:ext uri="{9D8B030D-6E8A-4147-A177-3AD203B41FA5}">
                      <a16:colId xmlns:a16="http://schemas.microsoft.com/office/drawing/2014/main" val="2307967186"/>
                    </a:ext>
                  </a:extLst>
                </a:gridCol>
              </a:tblGrid>
              <a:tr h="423014">
                <a:tc>
                  <a:txBody>
                    <a:bodyPr/>
                    <a:lstStyle/>
                    <a:p>
                      <a:r>
                        <a:rPr lang="en-US" sz="1300" dirty="0"/>
                        <a:t>9th</a:t>
                      </a:r>
                    </a:p>
                  </a:txBody>
                  <a:tcPr marL="87778" marR="87778" marT="43889" marB="43889"/>
                </a:tc>
                <a:tc>
                  <a:txBody>
                    <a:bodyPr/>
                    <a:lstStyle/>
                    <a:p>
                      <a:r>
                        <a:rPr lang="en-US" sz="1300" dirty="0"/>
                        <a:t>10th</a:t>
                      </a:r>
                    </a:p>
                  </a:txBody>
                  <a:tcPr marL="87778" marR="87778" marT="43889" marB="43889"/>
                </a:tc>
                <a:tc>
                  <a:txBody>
                    <a:bodyPr/>
                    <a:lstStyle/>
                    <a:p>
                      <a:r>
                        <a:rPr lang="en-US" sz="1300" dirty="0"/>
                        <a:t>11th</a:t>
                      </a:r>
                    </a:p>
                  </a:txBody>
                  <a:tcPr marL="87778" marR="87778" marT="43889" marB="43889"/>
                </a:tc>
                <a:tc>
                  <a:txBody>
                    <a:bodyPr/>
                    <a:lstStyle/>
                    <a:p>
                      <a:r>
                        <a:rPr lang="en-US" sz="1300" dirty="0"/>
                        <a:t>12th</a:t>
                      </a:r>
                    </a:p>
                  </a:txBody>
                  <a:tcPr marL="87778" marR="87778" marT="43889" marB="43889"/>
                </a:tc>
                <a:extLst>
                  <a:ext uri="{0D108BD9-81ED-4DB2-BD59-A6C34878D82A}">
                    <a16:rowId xmlns:a16="http://schemas.microsoft.com/office/drawing/2014/main" val="3774274445"/>
                  </a:ext>
                </a:extLst>
              </a:tr>
              <a:tr h="423014">
                <a:tc>
                  <a:txBody>
                    <a:bodyPr/>
                    <a:lstStyle/>
                    <a:p>
                      <a:r>
                        <a:rPr lang="en-US" sz="1300" dirty="0"/>
                        <a:t>English 9</a:t>
                      </a:r>
                    </a:p>
                  </a:txBody>
                  <a:tcPr marL="87778" marR="87778" marT="43889" marB="43889"/>
                </a:tc>
                <a:tc>
                  <a:txBody>
                    <a:bodyPr/>
                    <a:lstStyle/>
                    <a:p>
                      <a:r>
                        <a:rPr lang="en-US" sz="1300" dirty="0"/>
                        <a:t>English 10</a:t>
                      </a:r>
                    </a:p>
                  </a:txBody>
                  <a:tcPr marL="87778" marR="87778" marT="43889" marB="43889"/>
                </a:tc>
                <a:tc>
                  <a:txBody>
                    <a:bodyPr/>
                    <a:lstStyle/>
                    <a:p>
                      <a:r>
                        <a:rPr lang="en-US" sz="1300" dirty="0"/>
                        <a:t>English 11</a:t>
                      </a:r>
                    </a:p>
                  </a:txBody>
                  <a:tcPr marL="87778" marR="87778" marT="43889" marB="43889"/>
                </a:tc>
                <a:tc>
                  <a:txBody>
                    <a:bodyPr/>
                    <a:lstStyle/>
                    <a:p>
                      <a:r>
                        <a:rPr lang="en-US" sz="1300" dirty="0"/>
                        <a:t>ENGL B1A/B1B</a:t>
                      </a:r>
                    </a:p>
                  </a:txBody>
                  <a:tcPr marL="87778" marR="87778" marT="43889" marB="43889">
                    <a:solidFill>
                      <a:srgbClr val="FFFF00"/>
                    </a:solidFill>
                  </a:tcPr>
                </a:tc>
                <a:extLst>
                  <a:ext uri="{0D108BD9-81ED-4DB2-BD59-A6C34878D82A}">
                    <a16:rowId xmlns:a16="http://schemas.microsoft.com/office/drawing/2014/main" val="1193167524"/>
                  </a:ext>
                </a:extLst>
              </a:tr>
              <a:tr h="423014">
                <a:tc>
                  <a:txBody>
                    <a:bodyPr/>
                    <a:lstStyle/>
                    <a:p>
                      <a:r>
                        <a:rPr lang="en-US" sz="1300" dirty="0"/>
                        <a:t>Algebra 1</a:t>
                      </a:r>
                    </a:p>
                  </a:txBody>
                  <a:tcPr marL="87778" marR="87778" marT="43889" marB="43889"/>
                </a:tc>
                <a:tc>
                  <a:txBody>
                    <a:bodyPr/>
                    <a:lstStyle/>
                    <a:p>
                      <a:r>
                        <a:rPr lang="en-US" sz="1300" dirty="0"/>
                        <a:t>Geometry</a:t>
                      </a:r>
                    </a:p>
                  </a:txBody>
                  <a:tcPr marL="87778" marR="87778" marT="43889" marB="43889"/>
                </a:tc>
                <a:tc>
                  <a:txBody>
                    <a:bodyPr/>
                    <a:lstStyle/>
                    <a:p>
                      <a:r>
                        <a:rPr lang="en-US" sz="1300" dirty="0"/>
                        <a:t>Algebra 2</a:t>
                      </a:r>
                    </a:p>
                  </a:txBody>
                  <a:tcPr marL="87778" marR="87778" marT="43889" marB="43889"/>
                </a:tc>
                <a:tc>
                  <a:txBody>
                    <a:bodyPr/>
                    <a:lstStyle/>
                    <a:p>
                      <a:r>
                        <a:rPr lang="en-US" sz="1300" dirty="0"/>
                        <a:t>MATH B22</a:t>
                      </a:r>
                    </a:p>
                  </a:txBody>
                  <a:tcPr marL="87778" marR="87778" marT="43889" marB="43889">
                    <a:solidFill>
                      <a:srgbClr val="FFFF00"/>
                    </a:solidFill>
                  </a:tcPr>
                </a:tc>
                <a:extLst>
                  <a:ext uri="{0D108BD9-81ED-4DB2-BD59-A6C34878D82A}">
                    <a16:rowId xmlns:a16="http://schemas.microsoft.com/office/drawing/2014/main" val="2567164766"/>
                  </a:ext>
                </a:extLst>
              </a:tr>
              <a:tr h="423014">
                <a:tc>
                  <a:txBody>
                    <a:bodyPr/>
                    <a:lstStyle/>
                    <a:p>
                      <a:r>
                        <a:rPr lang="en-US" sz="1300" dirty="0"/>
                        <a:t>Biology</a:t>
                      </a:r>
                    </a:p>
                  </a:txBody>
                  <a:tcPr marL="87778" marR="87778" marT="43889" marB="43889"/>
                </a:tc>
                <a:tc>
                  <a:txBody>
                    <a:bodyPr/>
                    <a:lstStyle/>
                    <a:p>
                      <a:r>
                        <a:rPr lang="en-US" sz="1300" dirty="0"/>
                        <a:t>Chemistry</a:t>
                      </a:r>
                    </a:p>
                  </a:txBody>
                  <a:tcPr marL="87778" marR="87778" marT="43889" marB="43889"/>
                </a:tc>
                <a:tc>
                  <a:txBody>
                    <a:bodyPr/>
                    <a:lstStyle/>
                    <a:p>
                      <a:r>
                        <a:rPr lang="en-US" sz="1300" dirty="0"/>
                        <a:t>Earth</a:t>
                      </a:r>
                      <a:r>
                        <a:rPr lang="en-US" sz="1300" baseline="0" dirty="0"/>
                        <a:t> Science</a:t>
                      </a:r>
                      <a:endParaRPr lang="en-US" sz="1300" dirty="0"/>
                    </a:p>
                  </a:txBody>
                  <a:tcPr marL="87778" marR="87778" marT="43889" marB="43889"/>
                </a:tc>
                <a:tc>
                  <a:txBody>
                    <a:bodyPr/>
                    <a:lstStyle/>
                    <a:p>
                      <a:endParaRPr lang="en-US" sz="1300" dirty="0"/>
                    </a:p>
                  </a:txBody>
                  <a:tcPr marL="87778" marR="87778" marT="43889" marB="43889"/>
                </a:tc>
                <a:extLst>
                  <a:ext uri="{0D108BD9-81ED-4DB2-BD59-A6C34878D82A}">
                    <a16:rowId xmlns:a16="http://schemas.microsoft.com/office/drawing/2014/main" val="1381480410"/>
                  </a:ext>
                </a:extLst>
              </a:tr>
              <a:tr h="423014">
                <a:tc>
                  <a:txBody>
                    <a:bodyPr/>
                    <a:lstStyle/>
                    <a:p>
                      <a:pPr lvl="0">
                        <a:buNone/>
                      </a:pPr>
                      <a:endParaRPr lang="en-US" sz="1300" dirty="0"/>
                    </a:p>
                  </a:txBody>
                  <a:tcPr marL="87778" marR="87778" marT="43889" marB="43889"/>
                </a:tc>
                <a:tc>
                  <a:txBody>
                    <a:bodyPr/>
                    <a:lstStyle/>
                    <a:p>
                      <a:pPr lvl="0">
                        <a:buNone/>
                      </a:pPr>
                      <a:r>
                        <a:rPr lang="en-US" sz="1300" dirty="0"/>
                        <a:t>World History</a:t>
                      </a:r>
                    </a:p>
                  </a:txBody>
                  <a:tcPr marL="87778" marR="87778" marT="43889" marB="43889"/>
                </a:tc>
                <a:tc>
                  <a:txBody>
                    <a:bodyPr/>
                    <a:lstStyle/>
                    <a:p>
                      <a:pPr lvl="0">
                        <a:buNone/>
                      </a:pPr>
                      <a:r>
                        <a:rPr lang="en-US" sz="1300" dirty="0"/>
                        <a:t>HIST B17A/B</a:t>
                      </a:r>
                    </a:p>
                  </a:txBody>
                  <a:tcPr marL="87778" marR="87778" marT="43889" marB="43889">
                    <a:solidFill>
                      <a:srgbClr val="FFFF00"/>
                    </a:solidFill>
                  </a:tcPr>
                </a:tc>
                <a:tc>
                  <a:txBody>
                    <a:bodyPr/>
                    <a:lstStyle/>
                    <a:p>
                      <a:pPr lvl="0">
                        <a:buNone/>
                      </a:pPr>
                      <a:r>
                        <a:rPr lang="en-US" sz="1300" dirty="0"/>
                        <a:t>Gov/Econ</a:t>
                      </a:r>
                    </a:p>
                  </a:txBody>
                  <a:tcPr marL="87778" marR="87778" marT="43889" marB="43889"/>
                </a:tc>
                <a:extLst>
                  <a:ext uri="{0D108BD9-81ED-4DB2-BD59-A6C34878D82A}">
                    <a16:rowId xmlns:a16="http://schemas.microsoft.com/office/drawing/2014/main" val="4220046681"/>
                  </a:ext>
                </a:extLst>
              </a:tr>
              <a:tr h="423014">
                <a:tc>
                  <a:txBody>
                    <a:bodyPr/>
                    <a:lstStyle/>
                    <a:p>
                      <a:pPr lvl="0">
                        <a:buNone/>
                      </a:pPr>
                      <a:r>
                        <a:rPr lang="en-US" sz="1300" dirty="0"/>
                        <a:t>Spanish 1</a:t>
                      </a:r>
                    </a:p>
                  </a:txBody>
                  <a:tcPr marL="87778" marR="87778" marT="43889" marB="43889"/>
                </a:tc>
                <a:tc>
                  <a:txBody>
                    <a:bodyPr/>
                    <a:lstStyle/>
                    <a:p>
                      <a:pPr lvl="0">
                        <a:buNone/>
                      </a:pPr>
                      <a:r>
                        <a:rPr lang="en-US" sz="1300" dirty="0"/>
                        <a:t>Spanish 2</a:t>
                      </a:r>
                    </a:p>
                  </a:txBody>
                  <a:tcPr marL="87778" marR="87778" marT="43889" marB="43889"/>
                </a:tc>
                <a:tc>
                  <a:txBody>
                    <a:bodyPr/>
                    <a:lstStyle/>
                    <a:p>
                      <a:pPr lvl="0">
                        <a:buNone/>
                      </a:pPr>
                      <a:endParaRPr lang="en-US" sz="1300" dirty="0"/>
                    </a:p>
                  </a:txBody>
                  <a:tcPr marL="87778" marR="87778" marT="43889" marB="43889"/>
                </a:tc>
                <a:tc>
                  <a:txBody>
                    <a:bodyPr/>
                    <a:lstStyle/>
                    <a:p>
                      <a:pPr lvl="0">
                        <a:buNone/>
                      </a:pPr>
                      <a:endParaRPr lang="en-US" sz="1300" dirty="0"/>
                    </a:p>
                  </a:txBody>
                  <a:tcPr marL="87778" marR="87778" marT="43889" marB="43889"/>
                </a:tc>
                <a:extLst>
                  <a:ext uri="{0D108BD9-81ED-4DB2-BD59-A6C34878D82A}">
                    <a16:rowId xmlns:a16="http://schemas.microsoft.com/office/drawing/2014/main" val="3877022165"/>
                  </a:ext>
                </a:extLst>
              </a:tr>
              <a:tr h="423014">
                <a:tc>
                  <a:txBody>
                    <a:bodyPr/>
                    <a:lstStyle/>
                    <a:p>
                      <a:pPr lvl="0">
                        <a:buNone/>
                      </a:pPr>
                      <a:r>
                        <a:rPr lang="en-US" sz="1300" dirty="0"/>
                        <a:t>STDV B3</a:t>
                      </a:r>
                    </a:p>
                  </a:txBody>
                  <a:tcPr marL="87778" marR="87778" marT="43889" marB="43889">
                    <a:solidFill>
                      <a:srgbClr val="FFFF00"/>
                    </a:solidFill>
                  </a:tcPr>
                </a:tc>
                <a:tc>
                  <a:txBody>
                    <a:bodyPr/>
                    <a:lstStyle/>
                    <a:p>
                      <a:pPr lvl="0">
                        <a:buNone/>
                      </a:pPr>
                      <a:r>
                        <a:rPr lang="en-US" sz="1300" dirty="0"/>
                        <a:t>Elective</a:t>
                      </a:r>
                    </a:p>
                  </a:txBody>
                  <a:tcPr marL="87778" marR="87778" marT="43889" marB="43889"/>
                </a:tc>
                <a:tc>
                  <a:txBody>
                    <a:bodyPr/>
                    <a:lstStyle/>
                    <a:p>
                      <a:pPr lvl="0">
                        <a:buNone/>
                      </a:pPr>
                      <a:r>
                        <a:rPr lang="en-US" sz="1300" dirty="0"/>
                        <a:t>Elective</a:t>
                      </a:r>
                    </a:p>
                  </a:txBody>
                  <a:tcPr marL="87778" marR="87778" marT="43889" marB="43889"/>
                </a:tc>
                <a:tc>
                  <a:txBody>
                    <a:bodyPr/>
                    <a:lstStyle/>
                    <a:p>
                      <a:pPr lvl="0">
                        <a:buNone/>
                      </a:pPr>
                      <a:r>
                        <a:rPr lang="en-US" sz="1300" dirty="0"/>
                        <a:t>Elective</a:t>
                      </a:r>
                    </a:p>
                  </a:txBody>
                  <a:tcPr marL="87778" marR="87778" marT="43889" marB="43889"/>
                </a:tc>
                <a:extLst>
                  <a:ext uri="{0D108BD9-81ED-4DB2-BD59-A6C34878D82A}">
                    <a16:rowId xmlns:a16="http://schemas.microsoft.com/office/drawing/2014/main" val="3451082997"/>
                  </a:ext>
                </a:extLst>
              </a:tr>
              <a:tr h="423014">
                <a:tc>
                  <a:txBody>
                    <a:bodyPr/>
                    <a:lstStyle/>
                    <a:p>
                      <a:pPr lvl="0">
                        <a:buNone/>
                      </a:pPr>
                      <a:r>
                        <a:rPr lang="en-US" sz="1300" dirty="0"/>
                        <a:t>Health/PE</a:t>
                      </a:r>
                    </a:p>
                  </a:txBody>
                  <a:tcPr marL="87778" marR="87778" marT="43889" marB="43889"/>
                </a:tc>
                <a:tc>
                  <a:txBody>
                    <a:bodyPr/>
                    <a:lstStyle/>
                    <a:p>
                      <a:pPr lvl="0">
                        <a:buNone/>
                      </a:pPr>
                      <a:r>
                        <a:rPr lang="en-US" sz="1300" dirty="0"/>
                        <a:t>PE</a:t>
                      </a:r>
                    </a:p>
                  </a:txBody>
                  <a:tcPr marL="87778" marR="87778" marT="43889" marB="43889"/>
                </a:tc>
                <a:tc>
                  <a:txBody>
                    <a:bodyPr/>
                    <a:lstStyle/>
                    <a:p>
                      <a:pPr lvl="0">
                        <a:buNone/>
                      </a:pPr>
                      <a:endParaRPr lang="en-US" sz="1300" dirty="0"/>
                    </a:p>
                  </a:txBody>
                  <a:tcPr marL="87778" marR="87778" marT="43889" marB="43889"/>
                </a:tc>
                <a:tc>
                  <a:txBody>
                    <a:bodyPr/>
                    <a:lstStyle/>
                    <a:p>
                      <a:pPr lvl="0">
                        <a:buNone/>
                      </a:pPr>
                      <a:endParaRPr lang="en-US" sz="1300" dirty="0"/>
                    </a:p>
                  </a:txBody>
                  <a:tcPr marL="87778" marR="87778" marT="43889" marB="43889"/>
                </a:tc>
                <a:extLst>
                  <a:ext uri="{0D108BD9-81ED-4DB2-BD59-A6C34878D82A}">
                    <a16:rowId xmlns:a16="http://schemas.microsoft.com/office/drawing/2014/main" val="243380421"/>
                  </a:ext>
                </a:extLst>
              </a:tr>
            </a:tbl>
          </a:graphicData>
        </a:graphic>
      </p:graphicFrame>
      <p:sp>
        <p:nvSpPr>
          <p:cNvPr id="5" name="TextBox 4">
            <a:extLst>
              <a:ext uri="{FF2B5EF4-FFF2-40B4-BE49-F238E27FC236}">
                <a16:creationId xmlns:a16="http://schemas.microsoft.com/office/drawing/2014/main" id="{8F294BC0-0B83-4B90-AF37-04BF1A5ECEC6}"/>
              </a:ext>
            </a:extLst>
          </p:cNvPr>
          <p:cNvSpPr txBox="1"/>
          <p:nvPr/>
        </p:nvSpPr>
        <p:spPr>
          <a:xfrm>
            <a:off x="3166282" y="5603342"/>
            <a:ext cx="4792966" cy="709190"/>
          </a:xfrm>
          <a:prstGeom prst="rect">
            <a:avLst/>
          </a:prstGeom>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r>
              <a:rPr lang="en-US" sz="1344" b="1" dirty="0"/>
              <a:t>Pathway Outcomes:</a:t>
            </a:r>
          </a:p>
          <a:p>
            <a:r>
              <a:rPr lang="en-US" sz="1344" b="1" dirty="0"/>
              <a:t>CSU General Education Certificate: 19/39-41 Units</a:t>
            </a:r>
          </a:p>
          <a:p>
            <a:r>
              <a:rPr lang="en-US" sz="1344" b="1" dirty="0"/>
              <a:t>IGETC General Education Certificate: 16/37 Units</a:t>
            </a:r>
          </a:p>
        </p:txBody>
      </p:sp>
      <p:graphicFrame>
        <p:nvGraphicFramePr>
          <p:cNvPr id="6" name="Table 6">
            <a:extLst>
              <a:ext uri="{FF2B5EF4-FFF2-40B4-BE49-F238E27FC236}">
                <a16:creationId xmlns:a16="http://schemas.microsoft.com/office/drawing/2014/main" id="{88CA7F8D-45CB-4A6A-AD03-53908E2B879D}"/>
              </a:ext>
            </a:extLst>
          </p:cNvPr>
          <p:cNvGraphicFramePr>
            <a:graphicFrameLocks noGrp="1"/>
          </p:cNvGraphicFramePr>
          <p:nvPr>
            <p:extLst>
              <p:ext uri="{D42A27DB-BD31-4B8C-83A1-F6EECF244321}">
                <p14:modId xmlns:p14="http://schemas.microsoft.com/office/powerpoint/2010/main" val="1444257258"/>
              </p:ext>
            </p:extLst>
          </p:nvPr>
        </p:nvGraphicFramePr>
        <p:xfrm>
          <a:off x="9741960" y="2833051"/>
          <a:ext cx="1537019" cy="1350809"/>
        </p:xfrm>
        <a:graphic>
          <a:graphicData uri="http://schemas.openxmlformats.org/drawingml/2006/table">
            <a:tbl>
              <a:tblPr firstRow="1" bandRow="1">
                <a:tableStyleId>{3B4B98B0-60AC-42C2-AFA5-B58CD77FA1E5}</a:tableStyleId>
              </a:tblPr>
              <a:tblGrid>
                <a:gridCol w="1537019">
                  <a:extLst>
                    <a:ext uri="{9D8B030D-6E8A-4147-A177-3AD203B41FA5}">
                      <a16:colId xmlns:a16="http://schemas.microsoft.com/office/drawing/2014/main" val="3141063277"/>
                    </a:ext>
                  </a:extLst>
                </a:gridCol>
              </a:tblGrid>
              <a:tr h="355989">
                <a:tc>
                  <a:txBody>
                    <a:bodyPr/>
                    <a:lstStyle/>
                    <a:p>
                      <a:r>
                        <a:rPr lang="en-US" sz="1300" b="0" dirty="0"/>
                        <a:t>Dual</a:t>
                      </a:r>
                    </a:p>
                  </a:txBody>
                  <a:tcPr marL="87778" marR="87778" marT="43889" marB="43889">
                    <a:solidFill>
                      <a:srgbClr val="FFFF00"/>
                    </a:solidFill>
                  </a:tcPr>
                </a:tc>
                <a:extLst>
                  <a:ext uri="{0D108BD9-81ED-4DB2-BD59-A6C34878D82A}">
                    <a16:rowId xmlns:a16="http://schemas.microsoft.com/office/drawing/2014/main" val="3219302617"/>
                  </a:ext>
                </a:extLst>
              </a:tr>
              <a:tr h="497410">
                <a:tc>
                  <a:txBody>
                    <a:bodyPr/>
                    <a:lstStyle/>
                    <a:p>
                      <a:r>
                        <a:rPr lang="en-US" sz="1300" dirty="0"/>
                        <a:t>Concurrent- At School Site</a:t>
                      </a:r>
                    </a:p>
                  </a:txBody>
                  <a:tcPr marL="87778" marR="87778" marT="43889" marB="43889">
                    <a:solidFill>
                      <a:srgbClr val="92D050"/>
                    </a:solidFill>
                  </a:tcPr>
                </a:tc>
                <a:extLst>
                  <a:ext uri="{0D108BD9-81ED-4DB2-BD59-A6C34878D82A}">
                    <a16:rowId xmlns:a16="http://schemas.microsoft.com/office/drawing/2014/main" val="1451417915"/>
                  </a:ext>
                </a:extLst>
              </a:tr>
              <a:tr h="497410">
                <a:tc>
                  <a:txBody>
                    <a:bodyPr/>
                    <a:lstStyle/>
                    <a:p>
                      <a:pPr lvl="0">
                        <a:buNone/>
                      </a:pPr>
                      <a:r>
                        <a:rPr lang="en-US" sz="1300" dirty="0"/>
                        <a:t>Concurrent-Online </a:t>
                      </a:r>
                    </a:p>
                  </a:txBody>
                  <a:tcPr marL="87778" marR="87778" marT="43889" marB="43889">
                    <a:solidFill>
                      <a:schemeClr val="accent1">
                        <a:lumMod val="75000"/>
                      </a:schemeClr>
                    </a:solidFill>
                  </a:tcPr>
                </a:tc>
                <a:extLst>
                  <a:ext uri="{0D108BD9-81ED-4DB2-BD59-A6C34878D82A}">
                    <a16:rowId xmlns:a16="http://schemas.microsoft.com/office/drawing/2014/main" val="2705552438"/>
                  </a:ext>
                </a:extLst>
              </a:tr>
            </a:tbl>
          </a:graphicData>
        </a:graphic>
      </p:graphicFrame>
      <p:pic>
        <p:nvPicPr>
          <p:cNvPr id="7" name="Picture 6">
            <a:extLst>
              <a:ext uri="{FF2B5EF4-FFF2-40B4-BE49-F238E27FC236}">
                <a16:creationId xmlns:a16="http://schemas.microsoft.com/office/drawing/2014/main" id="{7AAB4F60-95B1-3844-B238-0A460CC42763}"/>
              </a:ext>
            </a:extLst>
          </p:cNvPr>
          <p:cNvPicPr>
            <a:picLocks noChangeAspect="1"/>
          </p:cNvPicPr>
          <p:nvPr/>
        </p:nvPicPr>
        <p:blipFill>
          <a:blip r:embed="rId2"/>
          <a:stretch>
            <a:fillRect/>
          </a:stretch>
        </p:blipFill>
        <p:spPr>
          <a:xfrm>
            <a:off x="9658808" y="5771008"/>
            <a:ext cx="1709448" cy="576654"/>
          </a:xfrm>
          <a:prstGeom prst="rect">
            <a:avLst/>
          </a:prstGeom>
        </p:spPr>
      </p:pic>
      <p:sp>
        <p:nvSpPr>
          <p:cNvPr id="10" name="TextBox 9">
            <a:extLst>
              <a:ext uri="{FF2B5EF4-FFF2-40B4-BE49-F238E27FC236}">
                <a16:creationId xmlns:a16="http://schemas.microsoft.com/office/drawing/2014/main" id="{C4A0D879-2E6F-4F0E-993B-CB02ED2525C0}"/>
              </a:ext>
            </a:extLst>
          </p:cNvPr>
          <p:cNvSpPr txBox="1"/>
          <p:nvPr/>
        </p:nvSpPr>
        <p:spPr>
          <a:xfrm>
            <a:off x="1541436" y="1399574"/>
            <a:ext cx="7734099" cy="384087"/>
          </a:xfrm>
          <a:prstGeom prst="rect">
            <a:avLst/>
          </a:prstGeom>
          <a:solidFill>
            <a:schemeClr val="bg1">
              <a:lumMod val="9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ctr"/>
            <a:r>
              <a:rPr lang="en-US" sz="1920" b="1" dirty="0"/>
              <a:t>McFarland High School: Dual Enrollment Opportunities</a:t>
            </a:r>
          </a:p>
        </p:txBody>
      </p:sp>
    </p:spTree>
    <p:extLst>
      <p:ext uri="{BB962C8B-B14F-4D97-AF65-F5344CB8AC3E}">
        <p14:creationId xmlns:p14="http://schemas.microsoft.com/office/powerpoint/2010/main" val="232700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6661-1CF9-40BD-9F1B-3B49250ED382}"/>
              </a:ext>
            </a:extLst>
          </p:cNvPr>
          <p:cNvSpPr>
            <a:spLocks noGrp="1"/>
          </p:cNvSpPr>
          <p:nvPr>
            <p:ph type="title"/>
          </p:nvPr>
        </p:nvSpPr>
        <p:spPr>
          <a:xfrm>
            <a:off x="160774" y="190186"/>
            <a:ext cx="11442345" cy="846431"/>
          </a:xfrm>
        </p:spPr>
        <p:txBody>
          <a:bodyPr>
            <a:normAutofit fontScale="90000"/>
          </a:bodyPr>
          <a:lstStyle/>
          <a:p>
            <a:pPr algn="ctr"/>
            <a:r>
              <a:rPr lang="en-US" b="1" dirty="0"/>
              <a:t>Pathway Implementation: General Education with Dual Enrollment AND Concurrent Enrollment Courses</a:t>
            </a:r>
          </a:p>
        </p:txBody>
      </p:sp>
      <p:graphicFrame>
        <p:nvGraphicFramePr>
          <p:cNvPr id="3" name="Table 3">
            <a:extLst>
              <a:ext uri="{FF2B5EF4-FFF2-40B4-BE49-F238E27FC236}">
                <a16:creationId xmlns:a16="http://schemas.microsoft.com/office/drawing/2014/main" id="{C9D5FF23-E8C1-48FB-BD0C-F69D146C3627}"/>
              </a:ext>
            </a:extLst>
          </p:cNvPr>
          <p:cNvGraphicFramePr>
            <a:graphicFrameLocks noGrp="1"/>
          </p:cNvGraphicFramePr>
          <p:nvPr>
            <p:extLst>
              <p:ext uri="{D42A27DB-BD31-4B8C-83A1-F6EECF244321}">
                <p14:modId xmlns:p14="http://schemas.microsoft.com/office/powerpoint/2010/main" val="1018568479"/>
              </p:ext>
            </p:extLst>
          </p:nvPr>
        </p:nvGraphicFramePr>
        <p:xfrm>
          <a:off x="1548403" y="1877757"/>
          <a:ext cx="7727132" cy="3458508"/>
        </p:xfrm>
        <a:graphic>
          <a:graphicData uri="http://schemas.openxmlformats.org/drawingml/2006/table">
            <a:tbl>
              <a:tblPr firstRow="1" bandRow="1">
                <a:tableStyleId>{F5AB1C69-6EDB-4FF4-983F-18BD219EF322}</a:tableStyleId>
              </a:tblPr>
              <a:tblGrid>
                <a:gridCol w="1931783">
                  <a:extLst>
                    <a:ext uri="{9D8B030D-6E8A-4147-A177-3AD203B41FA5}">
                      <a16:colId xmlns:a16="http://schemas.microsoft.com/office/drawing/2014/main" val="1383165763"/>
                    </a:ext>
                  </a:extLst>
                </a:gridCol>
                <a:gridCol w="1931783">
                  <a:extLst>
                    <a:ext uri="{9D8B030D-6E8A-4147-A177-3AD203B41FA5}">
                      <a16:colId xmlns:a16="http://schemas.microsoft.com/office/drawing/2014/main" val="911888822"/>
                    </a:ext>
                  </a:extLst>
                </a:gridCol>
                <a:gridCol w="1931783">
                  <a:extLst>
                    <a:ext uri="{9D8B030D-6E8A-4147-A177-3AD203B41FA5}">
                      <a16:colId xmlns:a16="http://schemas.microsoft.com/office/drawing/2014/main" val="230938980"/>
                    </a:ext>
                  </a:extLst>
                </a:gridCol>
                <a:gridCol w="1931783">
                  <a:extLst>
                    <a:ext uri="{9D8B030D-6E8A-4147-A177-3AD203B41FA5}">
                      <a16:colId xmlns:a16="http://schemas.microsoft.com/office/drawing/2014/main" val="2307967186"/>
                    </a:ext>
                  </a:extLst>
                </a:gridCol>
              </a:tblGrid>
              <a:tr h="423014">
                <a:tc>
                  <a:txBody>
                    <a:bodyPr/>
                    <a:lstStyle/>
                    <a:p>
                      <a:r>
                        <a:rPr lang="en-US" sz="1300" dirty="0"/>
                        <a:t>9th</a:t>
                      </a:r>
                    </a:p>
                  </a:txBody>
                  <a:tcPr marL="87778" marR="87778" marT="43889" marB="43889"/>
                </a:tc>
                <a:tc>
                  <a:txBody>
                    <a:bodyPr/>
                    <a:lstStyle/>
                    <a:p>
                      <a:r>
                        <a:rPr lang="en-US" sz="1300" dirty="0"/>
                        <a:t>10th</a:t>
                      </a:r>
                    </a:p>
                  </a:txBody>
                  <a:tcPr marL="87778" marR="87778" marT="43889" marB="43889"/>
                </a:tc>
                <a:tc>
                  <a:txBody>
                    <a:bodyPr/>
                    <a:lstStyle/>
                    <a:p>
                      <a:r>
                        <a:rPr lang="en-US" sz="1300" dirty="0"/>
                        <a:t>11th</a:t>
                      </a:r>
                    </a:p>
                  </a:txBody>
                  <a:tcPr marL="87778" marR="87778" marT="43889" marB="43889"/>
                </a:tc>
                <a:tc>
                  <a:txBody>
                    <a:bodyPr/>
                    <a:lstStyle/>
                    <a:p>
                      <a:r>
                        <a:rPr lang="en-US" sz="1300" dirty="0"/>
                        <a:t>12th</a:t>
                      </a:r>
                    </a:p>
                  </a:txBody>
                  <a:tcPr marL="87778" marR="87778" marT="43889" marB="43889"/>
                </a:tc>
                <a:extLst>
                  <a:ext uri="{0D108BD9-81ED-4DB2-BD59-A6C34878D82A}">
                    <a16:rowId xmlns:a16="http://schemas.microsoft.com/office/drawing/2014/main" val="3774274445"/>
                  </a:ext>
                </a:extLst>
              </a:tr>
              <a:tr h="423014">
                <a:tc>
                  <a:txBody>
                    <a:bodyPr/>
                    <a:lstStyle/>
                    <a:p>
                      <a:r>
                        <a:rPr lang="en-US" sz="1300" dirty="0"/>
                        <a:t>English 9</a:t>
                      </a:r>
                    </a:p>
                  </a:txBody>
                  <a:tcPr marL="87778" marR="87778" marT="43889" marB="43889"/>
                </a:tc>
                <a:tc>
                  <a:txBody>
                    <a:bodyPr/>
                    <a:lstStyle/>
                    <a:p>
                      <a:r>
                        <a:rPr lang="en-US" sz="1300" dirty="0"/>
                        <a:t>English 10</a:t>
                      </a:r>
                    </a:p>
                  </a:txBody>
                  <a:tcPr marL="87778" marR="87778" marT="43889" marB="43889"/>
                </a:tc>
                <a:tc>
                  <a:txBody>
                    <a:bodyPr/>
                    <a:lstStyle/>
                    <a:p>
                      <a:r>
                        <a:rPr lang="en-US" sz="1300" dirty="0"/>
                        <a:t>English 11</a:t>
                      </a:r>
                    </a:p>
                  </a:txBody>
                  <a:tcPr marL="87778" marR="87778" marT="43889" marB="43889"/>
                </a:tc>
                <a:tc>
                  <a:txBody>
                    <a:bodyPr/>
                    <a:lstStyle/>
                    <a:p>
                      <a:r>
                        <a:rPr lang="en-US" sz="1300" dirty="0"/>
                        <a:t>ENGL B1A/B1B</a:t>
                      </a:r>
                    </a:p>
                  </a:txBody>
                  <a:tcPr marL="87778" marR="87778" marT="43889" marB="43889">
                    <a:solidFill>
                      <a:srgbClr val="FFFF00"/>
                    </a:solidFill>
                  </a:tcPr>
                </a:tc>
                <a:extLst>
                  <a:ext uri="{0D108BD9-81ED-4DB2-BD59-A6C34878D82A}">
                    <a16:rowId xmlns:a16="http://schemas.microsoft.com/office/drawing/2014/main" val="1193167524"/>
                  </a:ext>
                </a:extLst>
              </a:tr>
              <a:tr h="423014">
                <a:tc>
                  <a:txBody>
                    <a:bodyPr/>
                    <a:lstStyle/>
                    <a:p>
                      <a:r>
                        <a:rPr lang="en-US" sz="1300" dirty="0"/>
                        <a:t>Algebra 1</a:t>
                      </a:r>
                    </a:p>
                  </a:txBody>
                  <a:tcPr marL="87778" marR="87778" marT="43889" marB="43889"/>
                </a:tc>
                <a:tc>
                  <a:txBody>
                    <a:bodyPr/>
                    <a:lstStyle/>
                    <a:p>
                      <a:r>
                        <a:rPr lang="en-US" sz="1300" dirty="0"/>
                        <a:t>Geometry</a:t>
                      </a:r>
                    </a:p>
                  </a:txBody>
                  <a:tcPr marL="87778" marR="87778" marT="43889" marB="43889"/>
                </a:tc>
                <a:tc>
                  <a:txBody>
                    <a:bodyPr/>
                    <a:lstStyle/>
                    <a:p>
                      <a:r>
                        <a:rPr lang="en-US" sz="1300" dirty="0"/>
                        <a:t>Algebra 2</a:t>
                      </a:r>
                    </a:p>
                  </a:txBody>
                  <a:tcPr marL="87778" marR="87778" marT="43889" marB="43889"/>
                </a:tc>
                <a:tc>
                  <a:txBody>
                    <a:bodyPr/>
                    <a:lstStyle/>
                    <a:p>
                      <a:r>
                        <a:rPr lang="en-US" sz="1300" dirty="0"/>
                        <a:t>MATH B22</a:t>
                      </a:r>
                    </a:p>
                  </a:txBody>
                  <a:tcPr marL="87778" marR="87778" marT="43889" marB="43889">
                    <a:solidFill>
                      <a:srgbClr val="FFFF00"/>
                    </a:solidFill>
                  </a:tcPr>
                </a:tc>
                <a:extLst>
                  <a:ext uri="{0D108BD9-81ED-4DB2-BD59-A6C34878D82A}">
                    <a16:rowId xmlns:a16="http://schemas.microsoft.com/office/drawing/2014/main" val="2567164766"/>
                  </a:ext>
                </a:extLst>
              </a:tr>
              <a:tr h="423014">
                <a:tc>
                  <a:txBody>
                    <a:bodyPr/>
                    <a:lstStyle/>
                    <a:p>
                      <a:r>
                        <a:rPr lang="en-US" sz="1300" dirty="0"/>
                        <a:t>Biology</a:t>
                      </a:r>
                    </a:p>
                  </a:txBody>
                  <a:tcPr marL="87778" marR="87778" marT="43889" marB="43889"/>
                </a:tc>
                <a:tc>
                  <a:txBody>
                    <a:bodyPr/>
                    <a:lstStyle/>
                    <a:p>
                      <a:r>
                        <a:rPr lang="en-US" sz="1300" dirty="0"/>
                        <a:t>Chemistry</a:t>
                      </a:r>
                    </a:p>
                  </a:txBody>
                  <a:tcPr marL="87778" marR="87778" marT="43889" marB="43889"/>
                </a:tc>
                <a:tc>
                  <a:txBody>
                    <a:bodyPr/>
                    <a:lstStyle/>
                    <a:p>
                      <a:r>
                        <a:rPr lang="en-US" sz="1300" dirty="0"/>
                        <a:t>CRPS B5</a:t>
                      </a:r>
                    </a:p>
                  </a:txBody>
                  <a:tcPr marL="87778" marR="87778" marT="43889" marB="43889">
                    <a:solidFill>
                      <a:srgbClr val="92D050"/>
                    </a:solidFill>
                  </a:tcPr>
                </a:tc>
                <a:tc>
                  <a:txBody>
                    <a:bodyPr/>
                    <a:lstStyle/>
                    <a:p>
                      <a:endParaRPr lang="en-US" sz="1300"/>
                    </a:p>
                  </a:txBody>
                  <a:tcPr marL="87778" marR="87778" marT="43889" marB="43889"/>
                </a:tc>
                <a:extLst>
                  <a:ext uri="{0D108BD9-81ED-4DB2-BD59-A6C34878D82A}">
                    <a16:rowId xmlns:a16="http://schemas.microsoft.com/office/drawing/2014/main" val="1381480410"/>
                  </a:ext>
                </a:extLst>
              </a:tr>
              <a:tr h="423014">
                <a:tc>
                  <a:txBody>
                    <a:bodyPr/>
                    <a:lstStyle/>
                    <a:p>
                      <a:pPr lvl="0">
                        <a:buNone/>
                      </a:pPr>
                      <a:r>
                        <a:rPr lang="en-US" sz="1300" dirty="0"/>
                        <a:t>MUSC B27</a:t>
                      </a:r>
                    </a:p>
                  </a:txBody>
                  <a:tcPr marL="87778" marR="87778" marT="43889" marB="43889">
                    <a:solidFill>
                      <a:schemeClr val="accent1">
                        <a:lumMod val="75000"/>
                      </a:schemeClr>
                    </a:solidFill>
                  </a:tcPr>
                </a:tc>
                <a:tc>
                  <a:txBody>
                    <a:bodyPr/>
                    <a:lstStyle/>
                    <a:p>
                      <a:pPr lvl="0">
                        <a:buNone/>
                      </a:pPr>
                      <a:r>
                        <a:rPr lang="en-US" sz="1300" dirty="0"/>
                        <a:t>World History</a:t>
                      </a:r>
                    </a:p>
                  </a:txBody>
                  <a:tcPr marL="87778" marR="87778" marT="43889" marB="43889"/>
                </a:tc>
                <a:tc>
                  <a:txBody>
                    <a:bodyPr/>
                    <a:lstStyle/>
                    <a:p>
                      <a:pPr lvl="0">
                        <a:buNone/>
                      </a:pPr>
                      <a:r>
                        <a:rPr lang="en-US" sz="1300" dirty="0"/>
                        <a:t>HIST B17A/B</a:t>
                      </a:r>
                    </a:p>
                  </a:txBody>
                  <a:tcPr marL="87778" marR="87778" marT="43889" marB="43889">
                    <a:solidFill>
                      <a:srgbClr val="FFFF00"/>
                    </a:solidFill>
                  </a:tcPr>
                </a:tc>
                <a:tc>
                  <a:txBody>
                    <a:bodyPr/>
                    <a:lstStyle/>
                    <a:p>
                      <a:pPr lvl="0">
                        <a:buNone/>
                      </a:pPr>
                      <a:r>
                        <a:rPr lang="en-US" sz="1300" dirty="0"/>
                        <a:t>POLS B1</a:t>
                      </a:r>
                    </a:p>
                  </a:txBody>
                  <a:tcPr marL="87778" marR="87778" marT="43889" marB="43889">
                    <a:solidFill>
                      <a:srgbClr val="92D050"/>
                    </a:solidFill>
                  </a:tcPr>
                </a:tc>
                <a:extLst>
                  <a:ext uri="{0D108BD9-81ED-4DB2-BD59-A6C34878D82A}">
                    <a16:rowId xmlns:a16="http://schemas.microsoft.com/office/drawing/2014/main" val="4220046681"/>
                  </a:ext>
                </a:extLst>
              </a:tr>
              <a:tr h="423014">
                <a:tc>
                  <a:txBody>
                    <a:bodyPr/>
                    <a:lstStyle/>
                    <a:p>
                      <a:pPr lvl="0">
                        <a:buNone/>
                      </a:pPr>
                      <a:r>
                        <a:rPr lang="en-US" sz="1300" dirty="0"/>
                        <a:t>Spanish 1</a:t>
                      </a:r>
                    </a:p>
                  </a:txBody>
                  <a:tcPr marL="87778" marR="87778" marT="43889" marB="43889"/>
                </a:tc>
                <a:tc>
                  <a:txBody>
                    <a:bodyPr/>
                    <a:lstStyle/>
                    <a:p>
                      <a:pPr lvl="0">
                        <a:buNone/>
                      </a:pPr>
                      <a:r>
                        <a:rPr lang="en-US" sz="1300" dirty="0"/>
                        <a:t>Spanish 2</a:t>
                      </a:r>
                    </a:p>
                  </a:txBody>
                  <a:tcPr marL="87778" marR="87778" marT="43889" marB="43889"/>
                </a:tc>
                <a:tc>
                  <a:txBody>
                    <a:bodyPr/>
                    <a:lstStyle/>
                    <a:p>
                      <a:pPr lvl="0">
                        <a:buNone/>
                      </a:pPr>
                      <a:r>
                        <a:rPr lang="en-US" sz="1300" dirty="0"/>
                        <a:t>SPAN B1</a:t>
                      </a:r>
                    </a:p>
                  </a:txBody>
                  <a:tcPr marL="87778" marR="87778" marT="43889" marB="43889">
                    <a:solidFill>
                      <a:schemeClr val="accent1">
                        <a:lumMod val="75000"/>
                      </a:schemeClr>
                    </a:solidFill>
                  </a:tcPr>
                </a:tc>
                <a:tc>
                  <a:txBody>
                    <a:bodyPr/>
                    <a:lstStyle/>
                    <a:p>
                      <a:pPr lvl="0">
                        <a:buNone/>
                      </a:pPr>
                      <a:endParaRPr lang="en-US" sz="1300" dirty="0"/>
                    </a:p>
                  </a:txBody>
                  <a:tcPr marL="87778" marR="87778" marT="43889" marB="43889"/>
                </a:tc>
                <a:extLst>
                  <a:ext uri="{0D108BD9-81ED-4DB2-BD59-A6C34878D82A}">
                    <a16:rowId xmlns:a16="http://schemas.microsoft.com/office/drawing/2014/main" val="3877022165"/>
                  </a:ext>
                </a:extLst>
              </a:tr>
              <a:tr h="497410">
                <a:tc>
                  <a:txBody>
                    <a:bodyPr/>
                    <a:lstStyle/>
                    <a:p>
                      <a:pPr lvl="0">
                        <a:buNone/>
                      </a:pPr>
                      <a:r>
                        <a:rPr lang="en-US" sz="1300" dirty="0"/>
                        <a:t>STDV B3</a:t>
                      </a:r>
                    </a:p>
                  </a:txBody>
                  <a:tcPr marL="87778" marR="87778" marT="43889" marB="43889">
                    <a:solidFill>
                      <a:srgbClr val="FFFF00"/>
                    </a:solidFill>
                  </a:tcPr>
                </a:tc>
                <a:tc>
                  <a:txBody>
                    <a:bodyPr/>
                    <a:lstStyle/>
                    <a:p>
                      <a:pPr lvl="0">
                        <a:buNone/>
                      </a:pPr>
                      <a:r>
                        <a:rPr lang="en-US" sz="1300" dirty="0"/>
                        <a:t>COMM B1</a:t>
                      </a:r>
                    </a:p>
                    <a:p>
                      <a:pPr lvl="0">
                        <a:buNone/>
                      </a:pPr>
                      <a:r>
                        <a:rPr lang="en-US" sz="1300" dirty="0"/>
                        <a:t>PSYCH B1A</a:t>
                      </a:r>
                    </a:p>
                  </a:txBody>
                  <a:tcPr marL="87778" marR="87778" marT="43889" marB="43889">
                    <a:solidFill>
                      <a:srgbClr val="92D050"/>
                    </a:solidFill>
                  </a:tcPr>
                </a:tc>
                <a:tc>
                  <a:txBody>
                    <a:bodyPr/>
                    <a:lstStyle/>
                    <a:p>
                      <a:pPr lvl="0">
                        <a:buNone/>
                      </a:pPr>
                      <a:r>
                        <a:rPr lang="en-US" sz="1300" dirty="0"/>
                        <a:t>Elective</a:t>
                      </a:r>
                    </a:p>
                  </a:txBody>
                  <a:tcPr marL="87778" marR="87778" marT="43889" marB="43889"/>
                </a:tc>
                <a:tc>
                  <a:txBody>
                    <a:bodyPr/>
                    <a:lstStyle/>
                    <a:p>
                      <a:pPr lvl="0">
                        <a:buNone/>
                      </a:pPr>
                      <a:r>
                        <a:rPr lang="en-US" sz="1300" dirty="0"/>
                        <a:t>Elective</a:t>
                      </a:r>
                    </a:p>
                  </a:txBody>
                  <a:tcPr marL="87778" marR="87778" marT="43889" marB="43889"/>
                </a:tc>
                <a:extLst>
                  <a:ext uri="{0D108BD9-81ED-4DB2-BD59-A6C34878D82A}">
                    <a16:rowId xmlns:a16="http://schemas.microsoft.com/office/drawing/2014/main" val="3451082997"/>
                  </a:ext>
                </a:extLst>
              </a:tr>
              <a:tr h="423014">
                <a:tc>
                  <a:txBody>
                    <a:bodyPr/>
                    <a:lstStyle/>
                    <a:p>
                      <a:pPr lvl="0">
                        <a:buNone/>
                      </a:pPr>
                      <a:r>
                        <a:rPr lang="en-US" sz="1300" dirty="0"/>
                        <a:t>Health/PE</a:t>
                      </a:r>
                    </a:p>
                  </a:txBody>
                  <a:tcPr marL="87778" marR="87778" marT="43889" marB="43889"/>
                </a:tc>
                <a:tc>
                  <a:txBody>
                    <a:bodyPr/>
                    <a:lstStyle/>
                    <a:p>
                      <a:pPr lvl="0">
                        <a:buNone/>
                      </a:pPr>
                      <a:r>
                        <a:rPr lang="en-US" sz="1300" dirty="0"/>
                        <a:t>PE</a:t>
                      </a:r>
                    </a:p>
                  </a:txBody>
                  <a:tcPr marL="87778" marR="87778" marT="43889" marB="43889"/>
                </a:tc>
                <a:tc>
                  <a:txBody>
                    <a:bodyPr/>
                    <a:lstStyle/>
                    <a:p>
                      <a:pPr lvl="0">
                        <a:buNone/>
                      </a:pPr>
                      <a:endParaRPr lang="en-US" sz="1300" dirty="0"/>
                    </a:p>
                  </a:txBody>
                  <a:tcPr marL="87778" marR="87778" marT="43889" marB="43889"/>
                </a:tc>
                <a:tc>
                  <a:txBody>
                    <a:bodyPr/>
                    <a:lstStyle/>
                    <a:p>
                      <a:pPr lvl="0">
                        <a:buNone/>
                      </a:pPr>
                      <a:endParaRPr lang="en-US" sz="1300" dirty="0"/>
                    </a:p>
                  </a:txBody>
                  <a:tcPr marL="87778" marR="87778" marT="43889" marB="43889"/>
                </a:tc>
                <a:extLst>
                  <a:ext uri="{0D108BD9-81ED-4DB2-BD59-A6C34878D82A}">
                    <a16:rowId xmlns:a16="http://schemas.microsoft.com/office/drawing/2014/main" val="243380421"/>
                  </a:ext>
                </a:extLst>
              </a:tr>
            </a:tbl>
          </a:graphicData>
        </a:graphic>
      </p:graphicFrame>
      <p:sp>
        <p:nvSpPr>
          <p:cNvPr id="5" name="TextBox 4">
            <a:extLst>
              <a:ext uri="{FF2B5EF4-FFF2-40B4-BE49-F238E27FC236}">
                <a16:creationId xmlns:a16="http://schemas.microsoft.com/office/drawing/2014/main" id="{8F294BC0-0B83-4B90-AF37-04BF1A5ECEC6}"/>
              </a:ext>
            </a:extLst>
          </p:cNvPr>
          <p:cNvSpPr txBox="1"/>
          <p:nvPr/>
        </p:nvSpPr>
        <p:spPr>
          <a:xfrm>
            <a:off x="3026235" y="5673994"/>
            <a:ext cx="5164513" cy="709190"/>
          </a:xfrm>
          <a:prstGeom prst="rect">
            <a:avLst/>
          </a:prstGeom>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r>
              <a:rPr lang="en-US" sz="1344" b="1" dirty="0"/>
              <a:t>Pathway Outcomes:</a:t>
            </a:r>
          </a:p>
          <a:p>
            <a:r>
              <a:rPr lang="en-US" sz="1344" b="1" dirty="0"/>
              <a:t>CSU General Education Certificate: 38/39-41 Units</a:t>
            </a:r>
          </a:p>
          <a:p>
            <a:r>
              <a:rPr lang="en-US" sz="1344" b="1" dirty="0"/>
              <a:t>IGETC General Education Certificate: 28/37 Units</a:t>
            </a:r>
          </a:p>
        </p:txBody>
      </p:sp>
      <p:graphicFrame>
        <p:nvGraphicFramePr>
          <p:cNvPr id="6" name="Table 6">
            <a:extLst>
              <a:ext uri="{FF2B5EF4-FFF2-40B4-BE49-F238E27FC236}">
                <a16:creationId xmlns:a16="http://schemas.microsoft.com/office/drawing/2014/main" id="{88CA7F8D-45CB-4A6A-AD03-53908E2B879D}"/>
              </a:ext>
            </a:extLst>
          </p:cNvPr>
          <p:cNvGraphicFramePr>
            <a:graphicFrameLocks noGrp="1"/>
          </p:cNvGraphicFramePr>
          <p:nvPr>
            <p:extLst>
              <p:ext uri="{D42A27DB-BD31-4B8C-83A1-F6EECF244321}">
                <p14:modId xmlns:p14="http://schemas.microsoft.com/office/powerpoint/2010/main" val="3712628786"/>
              </p:ext>
            </p:extLst>
          </p:nvPr>
        </p:nvGraphicFramePr>
        <p:xfrm>
          <a:off x="9741960" y="2833051"/>
          <a:ext cx="1537019" cy="1350809"/>
        </p:xfrm>
        <a:graphic>
          <a:graphicData uri="http://schemas.openxmlformats.org/drawingml/2006/table">
            <a:tbl>
              <a:tblPr firstRow="1" bandRow="1">
                <a:tableStyleId>{3B4B98B0-60AC-42C2-AFA5-B58CD77FA1E5}</a:tableStyleId>
              </a:tblPr>
              <a:tblGrid>
                <a:gridCol w="1537019">
                  <a:extLst>
                    <a:ext uri="{9D8B030D-6E8A-4147-A177-3AD203B41FA5}">
                      <a16:colId xmlns:a16="http://schemas.microsoft.com/office/drawing/2014/main" val="3141063277"/>
                    </a:ext>
                  </a:extLst>
                </a:gridCol>
              </a:tblGrid>
              <a:tr h="355989">
                <a:tc>
                  <a:txBody>
                    <a:bodyPr/>
                    <a:lstStyle/>
                    <a:p>
                      <a:r>
                        <a:rPr lang="en-US" sz="1300" b="0" dirty="0"/>
                        <a:t>Dual</a:t>
                      </a:r>
                    </a:p>
                  </a:txBody>
                  <a:tcPr marL="87778" marR="87778" marT="43889" marB="43889">
                    <a:solidFill>
                      <a:srgbClr val="FFFF00"/>
                    </a:solidFill>
                  </a:tcPr>
                </a:tc>
                <a:extLst>
                  <a:ext uri="{0D108BD9-81ED-4DB2-BD59-A6C34878D82A}">
                    <a16:rowId xmlns:a16="http://schemas.microsoft.com/office/drawing/2014/main" val="3219302617"/>
                  </a:ext>
                </a:extLst>
              </a:tr>
              <a:tr h="497410">
                <a:tc>
                  <a:txBody>
                    <a:bodyPr/>
                    <a:lstStyle/>
                    <a:p>
                      <a:r>
                        <a:rPr lang="en-US" sz="1300" dirty="0"/>
                        <a:t>Concurrent- At School Site</a:t>
                      </a:r>
                    </a:p>
                  </a:txBody>
                  <a:tcPr marL="87778" marR="87778" marT="43889" marB="43889">
                    <a:solidFill>
                      <a:srgbClr val="92D050"/>
                    </a:solidFill>
                  </a:tcPr>
                </a:tc>
                <a:extLst>
                  <a:ext uri="{0D108BD9-81ED-4DB2-BD59-A6C34878D82A}">
                    <a16:rowId xmlns:a16="http://schemas.microsoft.com/office/drawing/2014/main" val="1451417915"/>
                  </a:ext>
                </a:extLst>
              </a:tr>
              <a:tr h="497410">
                <a:tc>
                  <a:txBody>
                    <a:bodyPr/>
                    <a:lstStyle/>
                    <a:p>
                      <a:pPr lvl="0">
                        <a:buNone/>
                      </a:pPr>
                      <a:r>
                        <a:rPr lang="en-US" sz="1300" dirty="0"/>
                        <a:t>Concurrent-Online </a:t>
                      </a:r>
                    </a:p>
                  </a:txBody>
                  <a:tcPr marL="87778" marR="87778" marT="43889" marB="43889">
                    <a:solidFill>
                      <a:schemeClr val="accent1">
                        <a:lumMod val="75000"/>
                      </a:schemeClr>
                    </a:solidFill>
                  </a:tcPr>
                </a:tc>
                <a:extLst>
                  <a:ext uri="{0D108BD9-81ED-4DB2-BD59-A6C34878D82A}">
                    <a16:rowId xmlns:a16="http://schemas.microsoft.com/office/drawing/2014/main" val="2705552438"/>
                  </a:ext>
                </a:extLst>
              </a:tr>
            </a:tbl>
          </a:graphicData>
        </a:graphic>
      </p:graphicFrame>
      <p:pic>
        <p:nvPicPr>
          <p:cNvPr id="7" name="Picture 6">
            <a:extLst>
              <a:ext uri="{FF2B5EF4-FFF2-40B4-BE49-F238E27FC236}">
                <a16:creationId xmlns:a16="http://schemas.microsoft.com/office/drawing/2014/main" id="{5D0077AD-76AD-F949-9522-A7B86B72B6C5}"/>
              </a:ext>
            </a:extLst>
          </p:cNvPr>
          <p:cNvPicPr>
            <a:picLocks noChangeAspect="1"/>
          </p:cNvPicPr>
          <p:nvPr/>
        </p:nvPicPr>
        <p:blipFill>
          <a:blip r:embed="rId2"/>
          <a:stretch>
            <a:fillRect/>
          </a:stretch>
        </p:blipFill>
        <p:spPr>
          <a:xfrm>
            <a:off x="9658808" y="5771008"/>
            <a:ext cx="1709448" cy="576654"/>
          </a:xfrm>
          <a:prstGeom prst="rect">
            <a:avLst/>
          </a:prstGeom>
        </p:spPr>
      </p:pic>
      <p:sp>
        <p:nvSpPr>
          <p:cNvPr id="4" name="TextBox 3">
            <a:extLst>
              <a:ext uri="{FF2B5EF4-FFF2-40B4-BE49-F238E27FC236}">
                <a16:creationId xmlns:a16="http://schemas.microsoft.com/office/drawing/2014/main" id="{B2CB4E6A-23DA-443D-82CC-167C417A5164}"/>
              </a:ext>
            </a:extLst>
          </p:cNvPr>
          <p:cNvSpPr txBox="1"/>
          <p:nvPr/>
        </p:nvSpPr>
        <p:spPr>
          <a:xfrm>
            <a:off x="1521929" y="1360561"/>
            <a:ext cx="7753606" cy="384087"/>
          </a:xfrm>
          <a:prstGeom prst="rect">
            <a:avLst/>
          </a:prstGeom>
          <a:solidFill>
            <a:schemeClr val="bg1">
              <a:lumMod val="9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ctr"/>
            <a:r>
              <a:rPr lang="en-US" sz="1920" b="1" dirty="0"/>
              <a:t>McFarland High School: General Education Certificates Pathway</a:t>
            </a:r>
          </a:p>
        </p:txBody>
      </p:sp>
    </p:spTree>
    <p:extLst>
      <p:ext uri="{BB962C8B-B14F-4D97-AF65-F5344CB8AC3E}">
        <p14:creationId xmlns:p14="http://schemas.microsoft.com/office/powerpoint/2010/main" val="166438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6661-1CF9-40BD-9F1B-3B49250ED382}"/>
              </a:ext>
            </a:extLst>
          </p:cNvPr>
          <p:cNvSpPr>
            <a:spLocks noGrp="1"/>
          </p:cNvSpPr>
          <p:nvPr>
            <p:ph type="title"/>
          </p:nvPr>
        </p:nvSpPr>
        <p:spPr>
          <a:xfrm>
            <a:off x="261257" y="0"/>
            <a:ext cx="11317922" cy="846431"/>
          </a:xfrm>
        </p:spPr>
        <p:txBody>
          <a:bodyPr>
            <a:normAutofit fontScale="90000"/>
          </a:bodyPr>
          <a:lstStyle/>
          <a:p>
            <a:pPr algn="ctr"/>
            <a:r>
              <a:rPr lang="en-US" b="1" dirty="0"/>
              <a:t>Pathway Implementation: Expanding into Summers</a:t>
            </a:r>
          </a:p>
        </p:txBody>
      </p:sp>
      <p:graphicFrame>
        <p:nvGraphicFramePr>
          <p:cNvPr id="3" name="Table 3">
            <a:extLst>
              <a:ext uri="{FF2B5EF4-FFF2-40B4-BE49-F238E27FC236}">
                <a16:creationId xmlns:a16="http://schemas.microsoft.com/office/drawing/2014/main" id="{C9D5FF23-E8C1-48FB-BD0C-F69D146C3627}"/>
              </a:ext>
            </a:extLst>
          </p:cNvPr>
          <p:cNvGraphicFramePr>
            <a:graphicFrameLocks noGrp="1"/>
          </p:cNvGraphicFramePr>
          <p:nvPr>
            <p:extLst>
              <p:ext uri="{D42A27DB-BD31-4B8C-83A1-F6EECF244321}">
                <p14:modId xmlns:p14="http://schemas.microsoft.com/office/powerpoint/2010/main" val="133616943"/>
              </p:ext>
            </p:extLst>
          </p:nvPr>
        </p:nvGraphicFramePr>
        <p:xfrm>
          <a:off x="1657147" y="1213099"/>
          <a:ext cx="7727132" cy="4030314"/>
        </p:xfrm>
        <a:graphic>
          <a:graphicData uri="http://schemas.openxmlformats.org/drawingml/2006/table">
            <a:tbl>
              <a:tblPr firstRow="1" bandRow="1">
                <a:tableStyleId>{F5AB1C69-6EDB-4FF4-983F-18BD219EF322}</a:tableStyleId>
              </a:tblPr>
              <a:tblGrid>
                <a:gridCol w="1931783">
                  <a:extLst>
                    <a:ext uri="{9D8B030D-6E8A-4147-A177-3AD203B41FA5}">
                      <a16:colId xmlns:a16="http://schemas.microsoft.com/office/drawing/2014/main" val="1383165763"/>
                    </a:ext>
                  </a:extLst>
                </a:gridCol>
                <a:gridCol w="1931783">
                  <a:extLst>
                    <a:ext uri="{9D8B030D-6E8A-4147-A177-3AD203B41FA5}">
                      <a16:colId xmlns:a16="http://schemas.microsoft.com/office/drawing/2014/main" val="911888822"/>
                    </a:ext>
                  </a:extLst>
                </a:gridCol>
                <a:gridCol w="1931783">
                  <a:extLst>
                    <a:ext uri="{9D8B030D-6E8A-4147-A177-3AD203B41FA5}">
                      <a16:colId xmlns:a16="http://schemas.microsoft.com/office/drawing/2014/main" val="230938980"/>
                    </a:ext>
                  </a:extLst>
                </a:gridCol>
                <a:gridCol w="1931783">
                  <a:extLst>
                    <a:ext uri="{9D8B030D-6E8A-4147-A177-3AD203B41FA5}">
                      <a16:colId xmlns:a16="http://schemas.microsoft.com/office/drawing/2014/main" val="2307967186"/>
                    </a:ext>
                  </a:extLst>
                </a:gridCol>
              </a:tblGrid>
              <a:tr h="423014">
                <a:tc>
                  <a:txBody>
                    <a:bodyPr/>
                    <a:lstStyle/>
                    <a:p>
                      <a:r>
                        <a:rPr lang="en-US" sz="1300" dirty="0"/>
                        <a:t>9th</a:t>
                      </a:r>
                    </a:p>
                  </a:txBody>
                  <a:tcPr marL="87778" marR="87778" marT="43889" marB="43889"/>
                </a:tc>
                <a:tc>
                  <a:txBody>
                    <a:bodyPr/>
                    <a:lstStyle/>
                    <a:p>
                      <a:r>
                        <a:rPr lang="en-US" sz="1300" dirty="0"/>
                        <a:t>10th</a:t>
                      </a:r>
                    </a:p>
                  </a:txBody>
                  <a:tcPr marL="87778" marR="87778" marT="43889" marB="43889"/>
                </a:tc>
                <a:tc>
                  <a:txBody>
                    <a:bodyPr/>
                    <a:lstStyle/>
                    <a:p>
                      <a:r>
                        <a:rPr lang="en-US" sz="1300" dirty="0"/>
                        <a:t>11th</a:t>
                      </a:r>
                    </a:p>
                  </a:txBody>
                  <a:tcPr marL="87778" marR="87778" marT="43889" marB="43889"/>
                </a:tc>
                <a:tc>
                  <a:txBody>
                    <a:bodyPr/>
                    <a:lstStyle/>
                    <a:p>
                      <a:r>
                        <a:rPr lang="en-US" sz="1300" dirty="0"/>
                        <a:t>12th</a:t>
                      </a:r>
                    </a:p>
                  </a:txBody>
                  <a:tcPr marL="87778" marR="87778" marT="43889" marB="43889"/>
                </a:tc>
                <a:extLst>
                  <a:ext uri="{0D108BD9-81ED-4DB2-BD59-A6C34878D82A}">
                    <a16:rowId xmlns:a16="http://schemas.microsoft.com/office/drawing/2014/main" val="3774274445"/>
                  </a:ext>
                </a:extLst>
              </a:tr>
              <a:tr h="423014">
                <a:tc>
                  <a:txBody>
                    <a:bodyPr/>
                    <a:lstStyle/>
                    <a:p>
                      <a:r>
                        <a:rPr lang="en-US" sz="1300" dirty="0"/>
                        <a:t>English 9</a:t>
                      </a:r>
                    </a:p>
                  </a:txBody>
                  <a:tcPr marL="87778" marR="87778" marT="43889" marB="43889"/>
                </a:tc>
                <a:tc>
                  <a:txBody>
                    <a:bodyPr/>
                    <a:lstStyle/>
                    <a:p>
                      <a:r>
                        <a:rPr lang="en-US" sz="1300" dirty="0"/>
                        <a:t>English 10</a:t>
                      </a:r>
                    </a:p>
                  </a:txBody>
                  <a:tcPr marL="87778" marR="87778" marT="43889" marB="43889"/>
                </a:tc>
                <a:tc>
                  <a:txBody>
                    <a:bodyPr/>
                    <a:lstStyle/>
                    <a:p>
                      <a:r>
                        <a:rPr lang="en-US" sz="1300" dirty="0"/>
                        <a:t>English 11</a:t>
                      </a:r>
                    </a:p>
                  </a:txBody>
                  <a:tcPr marL="87778" marR="87778" marT="43889" marB="43889"/>
                </a:tc>
                <a:tc>
                  <a:txBody>
                    <a:bodyPr/>
                    <a:lstStyle/>
                    <a:p>
                      <a:r>
                        <a:rPr lang="en-US" sz="1300" dirty="0"/>
                        <a:t>ENGL B1A/B1B</a:t>
                      </a:r>
                    </a:p>
                  </a:txBody>
                  <a:tcPr marL="87778" marR="87778" marT="43889" marB="43889">
                    <a:solidFill>
                      <a:srgbClr val="FFFF00"/>
                    </a:solidFill>
                  </a:tcPr>
                </a:tc>
                <a:extLst>
                  <a:ext uri="{0D108BD9-81ED-4DB2-BD59-A6C34878D82A}">
                    <a16:rowId xmlns:a16="http://schemas.microsoft.com/office/drawing/2014/main" val="1193167524"/>
                  </a:ext>
                </a:extLst>
              </a:tr>
              <a:tr h="423014">
                <a:tc>
                  <a:txBody>
                    <a:bodyPr/>
                    <a:lstStyle/>
                    <a:p>
                      <a:r>
                        <a:rPr lang="en-US" sz="1300" dirty="0"/>
                        <a:t>Algebra 1</a:t>
                      </a:r>
                    </a:p>
                  </a:txBody>
                  <a:tcPr marL="87778" marR="87778" marT="43889" marB="43889"/>
                </a:tc>
                <a:tc>
                  <a:txBody>
                    <a:bodyPr/>
                    <a:lstStyle/>
                    <a:p>
                      <a:r>
                        <a:rPr lang="en-US" sz="1300" dirty="0"/>
                        <a:t>Geometry</a:t>
                      </a:r>
                    </a:p>
                  </a:txBody>
                  <a:tcPr marL="87778" marR="87778" marT="43889" marB="43889"/>
                </a:tc>
                <a:tc>
                  <a:txBody>
                    <a:bodyPr/>
                    <a:lstStyle/>
                    <a:p>
                      <a:r>
                        <a:rPr lang="en-US" sz="1300" dirty="0"/>
                        <a:t>Algebra 2</a:t>
                      </a:r>
                    </a:p>
                  </a:txBody>
                  <a:tcPr marL="87778" marR="87778" marT="43889" marB="43889"/>
                </a:tc>
                <a:tc>
                  <a:txBody>
                    <a:bodyPr/>
                    <a:lstStyle/>
                    <a:p>
                      <a:r>
                        <a:rPr lang="en-US" sz="1300" dirty="0"/>
                        <a:t>MATH B22</a:t>
                      </a:r>
                    </a:p>
                  </a:txBody>
                  <a:tcPr marL="87778" marR="87778" marT="43889" marB="43889">
                    <a:solidFill>
                      <a:srgbClr val="FFFF00"/>
                    </a:solidFill>
                  </a:tcPr>
                </a:tc>
                <a:extLst>
                  <a:ext uri="{0D108BD9-81ED-4DB2-BD59-A6C34878D82A}">
                    <a16:rowId xmlns:a16="http://schemas.microsoft.com/office/drawing/2014/main" val="2567164766"/>
                  </a:ext>
                </a:extLst>
              </a:tr>
              <a:tr h="497410">
                <a:tc>
                  <a:txBody>
                    <a:bodyPr/>
                    <a:lstStyle/>
                    <a:p>
                      <a:r>
                        <a:rPr lang="en-US" sz="1300" dirty="0"/>
                        <a:t>Biology</a:t>
                      </a:r>
                    </a:p>
                  </a:txBody>
                  <a:tcPr marL="87778" marR="87778" marT="43889" marB="43889"/>
                </a:tc>
                <a:tc>
                  <a:txBody>
                    <a:bodyPr/>
                    <a:lstStyle/>
                    <a:p>
                      <a:r>
                        <a:rPr lang="en-US" sz="1300" dirty="0"/>
                        <a:t>Chemistry</a:t>
                      </a:r>
                    </a:p>
                  </a:txBody>
                  <a:tcPr marL="87778" marR="87778" marT="43889" marB="43889"/>
                </a:tc>
                <a:tc>
                  <a:txBody>
                    <a:bodyPr/>
                    <a:lstStyle/>
                    <a:p>
                      <a:r>
                        <a:rPr lang="en-US" sz="1300" dirty="0"/>
                        <a:t>CRPS B5</a:t>
                      </a:r>
                    </a:p>
                    <a:p>
                      <a:r>
                        <a:rPr lang="en-US" sz="1300" dirty="0"/>
                        <a:t>ERSC</a:t>
                      </a:r>
                      <a:r>
                        <a:rPr lang="en-US" sz="1300" baseline="0" dirty="0"/>
                        <a:t> 10/10L</a:t>
                      </a:r>
                      <a:endParaRPr lang="en-US" sz="1300" dirty="0"/>
                    </a:p>
                  </a:txBody>
                  <a:tcPr marL="87778" marR="87778" marT="43889" marB="43889">
                    <a:solidFill>
                      <a:srgbClr val="92D050"/>
                    </a:solidFill>
                  </a:tcPr>
                </a:tc>
                <a:tc>
                  <a:txBody>
                    <a:bodyPr/>
                    <a:lstStyle/>
                    <a:p>
                      <a:endParaRPr lang="en-US" sz="1300"/>
                    </a:p>
                  </a:txBody>
                  <a:tcPr marL="87778" marR="87778" marT="43889" marB="43889"/>
                </a:tc>
                <a:extLst>
                  <a:ext uri="{0D108BD9-81ED-4DB2-BD59-A6C34878D82A}">
                    <a16:rowId xmlns:a16="http://schemas.microsoft.com/office/drawing/2014/main" val="1381480410"/>
                  </a:ext>
                </a:extLst>
              </a:tr>
              <a:tr h="423014">
                <a:tc>
                  <a:txBody>
                    <a:bodyPr/>
                    <a:lstStyle/>
                    <a:p>
                      <a:pPr lvl="0">
                        <a:buNone/>
                      </a:pPr>
                      <a:r>
                        <a:rPr lang="en-US" sz="1300" dirty="0"/>
                        <a:t>MUSC B27</a:t>
                      </a:r>
                    </a:p>
                  </a:txBody>
                  <a:tcPr marL="87778" marR="87778" marT="43889" marB="43889">
                    <a:solidFill>
                      <a:schemeClr val="accent1">
                        <a:lumMod val="75000"/>
                      </a:schemeClr>
                    </a:solidFill>
                  </a:tcPr>
                </a:tc>
                <a:tc>
                  <a:txBody>
                    <a:bodyPr/>
                    <a:lstStyle/>
                    <a:p>
                      <a:pPr lvl="0">
                        <a:buNone/>
                      </a:pPr>
                      <a:r>
                        <a:rPr lang="en-US" sz="1300" dirty="0"/>
                        <a:t>HIST B1</a:t>
                      </a:r>
                    </a:p>
                  </a:txBody>
                  <a:tcPr marL="87778" marR="87778" marT="43889" marB="43889">
                    <a:solidFill>
                      <a:srgbClr val="FFFF00"/>
                    </a:solidFill>
                  </a:tcPr>
                </a:tc>
                <a:tc>
                  <a:txBody>
                    <a:bodyPr/>
                    <a:lstStyle/>
                    <a:p>
                      <a:pPr lvl="0">
                        <a:buNone/>
                      </a:pPr>
                      <a:r>
                        <a:rPr lang="en-US" sz="1300" dirty="0"/>
                        <a:t>HIST B17A/B</a:t>
                      </a:r>
                    </a:p>
                  </a:txBody>
                  <a:tcPr marL="87778" marR="87778" marT="43889" marB="43889">
                    <a:solidFill>
                      <a:srgbClr val="FFFF00"/>
                    </a:solidFill>
                  </a:tcPr>
                </a:tc>
                <a:tc>
                  <a:txBody>
                    <a:bodyPr/>
                    <a:lstStyle/>
                    <a:p>
                      <a:pPr lvl="0">
                        <a:buNone/>
                      </a:pPr>
                      <a:r>
                        <a:rPr lang="en-US" sz="1300" dirty="0"/>
                        <a:t>POLS B1</a:t>
                      </a:r>
                    </a:p>
                  </a:txBody>
                  <a:tcPr marL="87778" marR="87778" marT="43889" marB="43889">
                    <a:solidFill>
                      <a:srgbClr val="92D050"/>
                    </a:solidFill>
                  </a:tcPr>
                </a:tc>
                <a:extLst>
                  <a:ext uri="{0D108BD9-81ED-4DB2-BD59-A6C34878D82A}">
                    <a16:rowId xmlns:a16="http://schemas.microsoft.com/office/drawing/2014/main" val="4220046681"/>
                  </a:ext>
                </a:extLst>
              </a:tr>
              <a:tr h="423014">
                <a:tc>
                  <a:txBody>
                    <a:bodyPr/>
                    <a:lstStyle/>
                    <a:p>
                      <a:pPr lvl="0">
                        <a:buNone/>
                      </a:pPr>
                      <a:r>
                        <a:rPr lang="en-US" sz="1300" dirty="0"/>
                        <a:t>Spanish 1</a:t>
                      </a:r>
                    </a:p>
                  </a:txBody>
                  <a:tcPr marL="87778" marR="87778" marT="43889" marB="43889"/>
                </a:tc>
                <a:tc>
                  <a:txBody>
                    <a:bodyPr/>
                    <a:lstStyle/>
                    <a:p>
                      <a:pPr lvl="0">
                        <a:buNone/>
                      </a:pPr>
                      <a:r>
                        <a:rPr lang="en-US" sz="1300" dirty="0"/>
                        <a:t>Spanish 2</a:t>
                      </a:r>
                    </a:p>
                  </a:txBody>
                  <a:tcPr marL="87778" marR="87778" marT="43889" marB="43889"/>
                </a:tc>
                <a:tc>
                  <a:txBody>
                    <a:bodyPr/>
                    <a:lstStyle/>
                    <a:p>
                      <a:pPr lvl="0">
                        <a:buNone/>
                      </a:pPr>
                      <a:r>
                        <a:rPr lang="en-US" sz="1300" dirty="0"/>
                        <a:t>SPAN B1/2</a:t>
                      </a:r>
                    </a:p>
                  </a:txBody>
                  <a:tcPr marL="87778" marR="87778" marT="43889" marB="43889">
                    <a:solidFill>
                      <a:schemeClr val="accent1">
                        <a:lumMod val="75000"/>
                      </a:schemeClr>
                    </a:solidFill>
                  </a:tcPr>
                </a:tc>
                <a:tc>
                  <a:txBody>
                    <a:bodyPr/>
                    <a:lstStyle/>
                    <a:p>
                      <a:pPr lvl="0">
                        <a:buNone/>
                      </a:pPr>
                      <a:endParaRPr lang="en-US" sz="1300" dirty="0"/>
                    </a:p>
                  </a:txBody>
                  <a:tcPr marL="87778" marR="87778" marT="43889" marB="43889"/>
                </a:tc>
                <a:extLst>
                  <a:ext uri="{0D108BD9-81ED-4DB2-BD59-A6C34878D82A}">
                    <a16:rowId xmlns:a16="http://schemas.microsoft.com/office/drawing/2014/main" val="3877022165"/>
                  </a:ext>
                </a:extLst>
              </a:tr>
              <a:tr h="497410">
                <a:tc>
                  <a:txBody>
                    <a:bodyPr/>
                    <a:lstStyle/>
                    <a:p>
                      <a:pPr lvl="0">
                        <a:buNone/>
                      </a:pPr>
                      <a:r>
                        <a:rPr lang="en-US" sz="1300" dirty="0"/>
                        <a:t>STDV B3</a:t>
                      </a:r>
                    </a:p>
                  </a:txBody>
                  <a:tcPr marL="87778" marR="87778" marT="43889" marB="43889">
                    <a:solidFill>
                      <a:srgbClr val="FFFF00"/>
                    </a:solidFill>
                  </a:tcPr>
                </a:tc>
                <a:tc>
                  <a:txBody>
                    <a:bodyPr/>
                    <a:lstStyle/>
                    <a:p>
                      <a:pPr lvl="0">
                        <a:buNone/>
                      </a:pPr>
                      <a:r>
                        <a:rPr lang="en-US" sz="1300" dirty="0"/>
                        <a:t>COMM B1</a:t>
                      </a:r>
                    </a:p>
                    <a:p>
                      <a:pPr lvl="0">
                        <a:buNone/>
                      </a:pPr>
                      <a:r>
                        <a:rPr lang="en-US" sz="1300" dirty="0"/>
                        <a:t>PSYCH B1A</a:t>
                      </a:r>
                    </a:p>
                  </a:txBody>
                  <a:tcPr marL="87778" marR="87778" marT="43889" marB="43889">
                    <a:solidFill>
                      <a:srgbClr val="92D050"/>
                    </a:solidFill>
                  </a:tcPr>
                </a:tc>
                <a:tc>
                  <a:txBody>
                    <a:bodyPr/>
                    <a:lstStyle/>
                    <a:p>
                      <a:pPr lvl="0">
                        <a:buNone/>
                      </a:pPr>
                      <a:endParaRPr lang="en-US" sz="1300" dirty="0"/>
                    </a:p>
                  </a:txBody>
                  <a:tcPr marL="87778" marR="87778" marT="43889" marB="4388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dirty="0"/>
                    </a:p>
                  </a:txBody>
                  <a:tcPr marL="87778" marR="87778" marT="43889" marB="43889">
                    <a:solidFill>
                      <a:schemeClr val="bg1">
                        <a:lumMod val="95000"/>
                      </a:schemeClr>
                    </a:solidFill>
                  </a:tcPr>
                </a:tc>
                <a:extLst>
                  <a:ext uri="{0D108BD9-81ED-4DB2-BD59-A6C34878D82A}">
                    <a16:rowId xmlns:a16="http://schemas.microsoft.com/office/drawing/2014/main" val="3451082997"/>
                  </a:ext>
                </a:extLst>
              </a:tr>
              <a:tr h="423014">
                <a:tc>
                  <a:txBody>
                    <a:bodyPr/>
                    <a:lstStyle/>
                    <a:p>
                      <a:pPr lvl="0">
                        <a:buNone/>
                      </a:pPr>
                      <a:r>
                        <a:rPr lang="en-US" sz="1300" dirty="0"/>
                        <a:t>Health/PE</a:t>
                      </a:r>
                    </a:p>
                  </a:txBody>
                  <a:tcPr marL="87778" marR="87778" marT="43889" marB="43889"/>
                </a:tc>
                <a:tc>
                  <a:txBody>
                    <a:bodyPr/>
                    <a:lstStyle/>
                    <a:p>
                      <a:pPr lvl="0">
                        <a:buNone/>
                      </a:pPr>
                      <a:r>
                        <a:rPr lang="en-US" sz="1300" dirty="0"/>
                        <a:t>PE</a:t>
                      </a:r>
                    </a:p>
                  </a:txBody>
                  <a:tcPr marL="87778" marR="87778" marT="43889" marB="43889"/>
                </a:tc>
                <a:tc>
                  <a:txBody>
                    <a:bodyPr/>
                    <a:lstStyle/>
                    <a:p>
                      <a:pPr lvl="0">
                        <a:buNone/>
                      </a:pPr>
                      <a:endParaRPr lang="en-US" sz="1300" dirty="0"/>
                    </a:p>
                  </a:txBody>
                  <a:tcPr marL="87778" marR="87778" marT="43889" marB="43889"/>
                </a:tc>
                <a:tc>
                  <a:txBody>
                    <a:bodyPr/>
                    <a:lstStyle/>
                    <a:p>
                      <a:pPr lvl="0">
                        <a:buNone/>
                      </a:pPr>
                      <a:endParaRPr lang="en-US" sz="1300" dirty="0"/>
                    </a:p>
                  </a:txBody>
                  <a:tcPr marL="87778" marR="87778" marT="43889" marB="43889"/>
                </a:tc>
                <a:extLst>
                  <a:ext uri="{0D108BD9-81ED-4DB2-BD59-A6C34878D82A}">
                    <a16:rowId xmlns:a16="http://schemas.microsoft.com/office/drawing/2014/main" val="243380421"/>
                  </a:ext>
                </a:extLst>
              </a:tr>
              <a:tr h="497410">
                <a:tc>
                  <a:txBody>
                    <a:bodyPr/>
                    <a:lstStyle/>
                    <a:p>
                      <a:pPr lvl="0">
                        <a:buNone/>
                      </a:pPr>
                      <a:r>
                        <a:rPr lang="en-US" sz="1300" dirty="0"/>
                        <a:t>Summer: Major Requirement #1</a:t>
                      </a:r>
                    </a:p>
                  </a:txBody>
                  <a:tcPr marL="87778" marR="87778" marT="43889" marB="43889">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Summer: Major Requirement #2</a:t>
                      </a:r>
                    </a:p>
                  </a:txBody>
                  <a:tcPr marL="87778" marR="87778" marT="43889" marB="43889">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Summer: Major Requirement #3</a:t>
                      </a:r>
                    </a:p>
                  </a:txBody>
                  <a:tcPr marL="87778" marR="87778" marT="43889" marB="43889">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Spring: Major Requirement #4</a:t>
                      </a:r>
                    </a:p>
                  </a:txBody>
                  <a:tcPr marL="87778" marR="87778" marT="43889" marB="43889">
                    <a:solidFill>
                      <a:srgbClr val="92D050"/>
                    </a:solidFill>
                  </a:tcPr>
                </a:tc>
                <a:extLst>
                  <a:ext uri="{0D108BD9-81ED-4DB2-BD59-A6C34878D82A}">
                    <a16:rowId xmlns:a16="http://schemas.microsoft.com/office/drawing/2014/main" val="1221696673"/>
                  </a:ext>
                </a:extLst>
              </a:tr>
            </a:tbl>
          </a:graphicData>
        </a:graphic>
      </p:graphicFrame>
      <p:sp>
        <p:nvSpPr>
          <p:cNvPr id="5" name="TextBox 4">
            <a:extLst>
              <a:ext uri="{FF2B5EF4-FFF2-40B4-BE49-F238E27FC236}">
                <a16:creationId xmlns:a16="http://schemas.microsoft.com/office/drawing/2014/main" id="{8F294BC0-0B83-4B90-AF37-04BF1A5ECEC6}"/>
              </a:ext>
            </a:extLst>
          </p:cNvPr>
          <p:cNvSpPr txBox="1"/>
          <p:nvPr/>
        </p:nvSpPr>
        <p:spPr>
          <a:xfrm>
            <a:off x="1963481" y="5460470"/>
            <a:ext cx="7420798" cy="909244"/>
          </a:xfrm>
          <a:prstGeom prst="rect">
            <a:avLst/>
          </a:prstGeom>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r>
              <a:rPr lang="en-US" sz="1344" b="1" dirty="0"/>
              <a:t>Pathway Outcomes:</a:t>
            </a:r>
          </a:p>
          <a:p>
            <a:r>
              <a:rPr lang="en-US" sz="1344" b="1" dirty="0"/>
              <a:t>Associate Degree for Transfer: 60/60 Units- COMPLETE DEGREE</a:t>
            </a:r>
          </a:p>
          <a:p>
            <a:r>
              <a:rPr lang="en-US" sz="1344" b="1" dirty="0"/>
              <a:t>CSU General Education Certificate: 43/39-41 Units- COMPLETE CERTIFICATE</a:t>
            </a:r>
          </a:p>
          <a:p>
            <a:r>
              <a:rPr lang="en-US" sz="1300" b="1" dirty="0"/>
              <a:t>IGETC General Education Certificate: 35/37 Units</a:t>
            </a:r>
          </a:p>
        </p:txBody>
      </p:sp>
      <p:graphicFrame>
        <p:nvGraphicFramePr>
          <p:cNvPr id="6" name="Table 6">
            <a:extLst>
              <a:ext uri="{FF2B5EF4-FFF2-40B4-BE49-F238E27FC236}">
                <a16:creationId xmlns:a16="http://schemas.microsoft.com/office/drawing/2014/main" id="{88CA7F8D-45CB-4A6A-AD03-53908E2B879D}"/>
              </a:ext>
            </a:extLst>
          </p:cNvPr>
          <p:cNvGraphicFramePr>
            <a:graphicFrameLocks noGrp="1"/>
          </p:cNvGraphicFramePr>
          <p:nvPr>
            <p:extLst/>
          </p:nvPr>
        </p:nvGraphicFramePr>
        <p:xfrm>
          <a:off x="9741960" y="2833051"/>
          <a:ext cx="1537019" cy="1350809"/>
        </p:xfrm>
        <a:graphic>
          <a:graphicData uri="http://schemas.openxmlformats.org/drawingml/2006/table">
            <a:tbl>
              <a:tblPr firstRow="1" bandRow="1">
                <a:tableStyleId>{3B4B98B0-60AC-42C2-AFA5-B58CD77FA1E5}</a:tableStyleId>
              </a:tblPr>
              <a:tblGrid>
                <a:gridCol w="1537019">
                  <a:extLst>
                    <a:ext uri="{9D8B030D-6E8A-4147-A177-3AD203B41FA5}">
                      <a16:colId xmlns:a16="http://schemas.microsoft.com/office/drawing/2014/main" val="3141063277"/>
                    </a:ext>
                  </a:extLst>
                </a:gridCol>
              </a:tblGrid>
              <a:tr h="355989">
                <a:tc>
                  <a:txBody>
                    <a:bodyPr/>
                    <a:lstStyle/>
                    <a:p>
                      <a:r>
                        <a:rPr lang="en-US" sz="1300" b="0" dirty="0"/>
                        <a:t>Dual</a:t>
                      </a:r>
                    </a:p>
                  </a:txBody>
                  <a:tcPr marL="87778" marR="87778" marT="43889" marB="43889">
                    <a:solidFill>
                      <a:srgbClr val="FFFF00"/>
                    </a:solidFill>
                  </a:tcPr>
                </a:tc>
                <a:extLst>
                  <a:ext uri="{0D108BD9-81ED-4DB2-BD59-A6C34878D82A}">
                    <a16:rowId xmlns:a16="http://schemas.microsoft.com/office/drawing/2014/main" val="3219302617"/>
                  </a:ext>
                </a:extLst>
              </a:tr>
              <a:tr h="497410">
                <a:tc>
                  <a:txBody>
                    <a:bodyPr/>
                    <a:lstStyle/>
                    <a:p>
                      <a:r>
                        <a:rPr lang="en-US" sz="1300" dirty="0"/>
                        <a:t>Concurrent- At School Site</a:t>
                      </a:r>
                    </a:p>
                  </a:txBody>
                  <a:tcPr marL="87778" marR="87778" marT="43889" marB="43889">
                    <a:solidFill>
                      <a:srgbClr val="92D050"/>
                    </a:solidFill>
                  </a:tcPr>
                </a:tc>
                <a:extLst>
                  <a:ext uri="{0D108BD9-81ED-4DB2-BD59-A6C34878D82A}">
                    <a16:rowId xmlns:a16="http://schemas.microsoft.com/office/drawing/2014/main" val="1451417915"/>
                  </a:ext>
                </a:extLst>
              </a:tr>
              <a:tr h="497410">
                <a:tc>
                  <a:txBody>
                    <a:bodyPr/>
                    <a:lstStyle/>
                    <a:p>
                      <a:pPr lvl="0">
                        <a:buNone/>
                      </a:pPr>
                      <a:r>
                        <a:rPr lang="en-US" sz="1300" dirty="0"/>
                        <a:t>Concurrent-Online </a:t>
                      </a:r>
                    </a:p>
                  </a:txBody>
                  <a:tcPr marL="87778" marR="87778" marT="43889" marB="43889">
                    <a:solidFill>
                      <a:schemeClr val="accent2">
                        <a:lumMod val="60000"/>
                        <a:lumOff val="40000"/>
                      </a:schemeClr>
                    </a:solidFill>
                  </a:tcPr>
                </a:tc>
                <a:extLst>
                  <a:ext uri="{0D108BD9-81ED-4DB2-BD59-A6C34878D82A}">
                    <a16:rowId xmlns:a16="http://schemas.microsoft.com/office/drawing/2014/main" val="2705552438"/>
                  </a:ext>
                </a:extLst>
              </a:tr>
            </a:tbl>
          </a:graphicData>
        </a:graphic>
      </p:graphicFrame>
      <p:pic>
        <p:nvPicPr>
          <p:cNvPr id="7" name="Picture 6">
            <a:extLst>
              <a:ext uri="{FF2B5EF4-FFF2-40B4-BE49-F238E27FC236}">
                <a16:creationId xmlns:a16="http://schemas.microsoft.com/office/drawing/2014/main" id="{5D0077AD-76AD-F949-9522-A7B86B72B6C5}"/>
              </a:ext>
            </a:extLst>
          </p:cNvPr>
          <p:cNvPicPr>
            <a:picLocks noChangeAspect="1"/>
          </p:cNvPicPr>
          <p:nvPr/>
        </p:nvPicPr>
        <p:blipFill>
          <a:blip r:embed="rId2"/>
          <a:stretch>
            <a:fillRect/>
          </a:stretch>
        </p:blipFill>
        <p:spPr>
          <a:xfrm>
            <a:off x="9658808" y="5771008"/>
            <a:ext cx="1709448" cy="576654"/>
          </a:xfrm>
          <a:prstGeom prst="rect">
            <a:avLst/>
          </a:prstGeom>
        </p:spPr>
      </p:pic>
      <p:sp>
        <p:nvSpPr>
          <p:cNvPr id="8" name="TextBox 7">
            <a:extLst>
              <a:ext uri="{FF2B5EF4-FFF2-40B4-BE49-F238E27FC236}">
                <a16:creationId xmlns:a16="http://schemas.microsoft.com/office/drawing/2014/main" id="{B2CB4E6A-23DA-443D-82CC-167C417A5164}"/>
              </a:ext>
            </a:extLst>
          </p:cNvPr>
          <p:cNvSpPr txBox="1"/>
          <p:nvPr/>
        </p:nvSpPr>
        <p:spPr>
          <a:xfrm>
            <a:off x="1630673" y="715031"/>
            <a:ext cx="7753606" cy="384087"/>
          </a:xfrm>
          <a:prstGeom prst="rect">
            <a:avLst/>
          </a:prstGeom>
          <a:solidFill>
            <a:schemeClr val="bg1">
              <a:lumMod val="9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ctr"/>
            <a:r>
              <a:rPr lang="en-US" sz="1920" b="1" dirty="0"/>
              <a:t>McFarland High School: Associate Degree for Transfer Pathway</a:t>
            </a:r>
          </a:p>
        </p:txBody>
      </p:sp>
    </p:spTree>
    <p:extLst>
      <p:ext uri="{BB962C8B-B14F-4D97-AF65-F5344CB8AC3E}">
        <p14:creationId xmlns:p14="http://schemas.microsoft.com/office/powerpoint/2010/main" val="397176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393A-CB17-4681-9C24-490E8099D152}"/>
              </a:ext>
            </a:extLst>
          </p:cNvPr>
          <p:cNvSpPr>
            <a:spLocks noGrp="1"/>
          </p:cNvSpPr>
          <p:nvPr>
            <p:ph type="title"/>
          </p:nvPr>
        </p:nvSpPr>
        <p:spPr>
          <a:xfrm>
            <a:off x="91085" y="42960"/>
            <a:ext cx="11579181" cy="1229590"/>
          </a:xfrm>
        </p:spPr>
        <p:txBody>
          <a:bodyPr>
            <a:normAutofit fontScale="90000"/>
          </a:bodyPr>
          <a:lstStyle/>
          <a:p>
            <a:pPr algn="ctr"/>
            <a:r>
              <a:rPr lang="en-US" b="1" dirty="0"/>
              <a:t>Equity: How do we include ALL students in Early College opportunities?</a:t>
            </a:r>
          </a:p>
        </p:txBody>
      </p:sp>
      <p:graphicFrame>
        <p:nvGraphicFramePr>
          <p:cNvPr id="3" name="Diagram 3">
            <a:extLst>
              <a:ext uri="{FF2B5EF4-FFF2-40B4-BE49-F238E27FC236}">
                <a16:creationId xmlns:a16="http://schemas.microsoft.com/office/drawing/2014/main" id="{6024DC79-293D-4984-8ACE-EBFAB511F963}"/>
              </a:ext>
            </a:extLst>
          </p:cNvPr>
          <p:cNvGraphicFramePr/>
          <p:nvPr>
            <p:extLst>
              <p:ext uri="{D42A27DB-BD31-4B8C-83A1-F6EECF244321}">
                <p14:modId xmlns:p14="http://schemas.microsoft.com/office/powerpoint/2010/main" val="4271388255"/>
              </p:ext>
            </p:extLst>
          </p:nvPr>
        </p:nvGraphicFramePr>
        <p:xfrm>
          <a:off x="1335691" y="1545408"/>
          <a:ext cx="10124676" cy="152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55" name="Diagram 3">
            <a:extLst>
              <a:ext uri="{FF2B5EF4-FFF2-40B4-BE49-F238E27FC236}">
                <a16:creationId xmlns:a16="http://schemas.microsoft.com/office/drawing/2014/main" id="{D7A62881-E22A-4C0A-AA4D-7EBD0E39EC27}"/>
              </a:ext>
            </a:extLst>
          </p:cNvPr>
          <p:cNvGraphicFramePr/>
          <p:nvPr>
            <p:extLst>
              <p:ext uri="{D42A27DB-BD31-4B8C-83A1-F6EECF244321}">
                <p14:modId xmlns:p14="http://schemas.microsoft.com/office/powerpoint/2010/main" val="1914610347"/>
              </p:ext>
            </p:extLst>
          </p:nvPr>
        </p:nvGraphicFramePr>
        <p:xfrm>
          <a:off x="1335690" y="3029275"/>
          <a:ext cx="10124676" cy="15256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36" name="Diagram 3">
            <a:extLst>
              <a:ext uri="{FF2B5EF4-FFF2-40B4-BE49-F238E27FC236}">
                <a16:creationId xmlns:a16="http://schemas.microsoft.com/office/drawing/2014/main" id="{FD7C136F-C0BC-4F2D-B8DE-8E545B7CA89F}"/>
              </a:ext>
            </a:extLst>
          </p:cNvPr>
          <p:cNvGraphicFramePr/>
          <p:nvPr>
            <p:extLst/>
          </p:nvPr>
        </p:nvGraphicFramePr>
        <p:xfrm>
          <a:off x="1335689" y="4532650"/>
          <a:ext cx="10124676" cy="15256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32" name="TextBox 531">
            <a:extLst>
              <a:ext uri="{FF2B5EF4-FFF2-40B4-BE49-F238E27FC236}">
                <a16:creationId xmlns:a16="http://schemas.microsoft.com/office/drawing/2014/main" id="{A0CAECFE-1CA0-404D-9FC1-DEBC1A6C6A09}"/>
              </a:ext>
            </a:extLst>
          </p:cNvPr>
          <p:cNvSpPr txBox="1"/>
          <p:nvPr/>
        </p:nvSpPr>
        <p:spPr>
          <a:xfrm>
            <a:off x="308168" y="1400992"/>
            <a:ext cx="810439" cy="3988742"/>
          </a:xfrm>
          <a:prstGeom prst="rect">
            <a:avLst/>
          </a:prstGeom>
          <a:noFill/>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ctr"/>
            <a:r>
              <a:rPr lang="en-US" sz="8400" dirty="0">
                <a:solidFill>
                  <a:srgbClr val="FF0000"/>
                </a:solidFill>
                <a:latin typeface="Algerian"/>
              </a:rPr>
              <a:t>CTE</a:t>
            </a:r>
          </a:p>
        </p:txBody>
      </p:sp>
      <p:sp>
        <p:nvSpPr>
          <p:cNvPr id="533" name="TextBox 532">
            <a:extLst>
              <a:ext uri="{FF2B5EF4-FFF2-40B4-BE49-F238E27FC236}">
                <a16:creationId xmlns:a16="http://schemas.microsoft.com/office/drawing/2014/main" id="{174AE43F-300D-41D4-827B-EC6A542D8F56}"/>
              </a:ext>
            </a:extLst>
          </p:cNvPr>
          <p:cNvSpPr txBox="1"/>
          <p:nvPr/>
        </p:nvSpPr>
        <p:spPr>
          <a:xfrm rot="-840000">
            <a:off x="119417" y="5134613"/>
            <a:ext cx="1701819" cy="443177"/>
          </a:xfrm>
          <a:prstGeom prst="rect">
            <a:avLst/>
          </a:prstGeom>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l"/>
            <a:r>
              <a:rPr lang="en-US" sz="2304" b="1" dirty="0">
                <a:solidFill>
                  <a:srgbClr val="FF0000"/>
                </a:solidFill>
              </a:rPr>
              <a:t>Pathways*</a:t>
            </a:r>
          </a:p>
        </p:txBody>
      </p:sp>
      <p:sp>
        <p:nvSpPr>
          <p:cNvPr id="4" name="TextBox 3">
            <a:extLst>
              <a:ext uri="{FF2B5EF4-FFF2-40B4-BE49-F238E27FC236}">
                <a16:creationId xmlns:a16="http://schemas.microsoft.com/office/drawing/2014/main" id="{0D5FBE7A-EF0B-FE44-9C98-B4F520A4DAA7}"/>
              </a:ext>
            </a:extLst>
          </p:cNvPr>
          <p:cNvSpPr txBox="1"/>
          <p:nvPr/>
        </p:nvSpPr>
        <p:spPr>
          <a:xfrm>
            <a:off x="6006744" y="5881048"/>
            <a:ext cx="5636807" cy="299184"/>
          </a:xfrm>
          <a:prstGeom prst="rect">
            <a:avLst/>
          </a:prstGeom>
          <a:noFill/>
        </p:spPr>
        <p:txBody>
          <a:bodyPr wrap="square" rtlCol="0" anchor="t">
            <a:spAutoFit/>
          </a:bodyPr>
          <a:lstStyle/>
          <a:p>
            <a:pPr algn="r"/>
            <a:r>
              <a:rPr lang="en-US" sz="1344" b="1" i="1" dirty="0"/>
              <a:t>*McFarland Early College will start with 8 CTE pathways.</a:t>
            </a:r>
          </a:p>
        </p:txBody>
      </p:sp>
      <p:sp>
        <p:nvSpPr>
          <p:cNvPr id="20" name="TextBox 19">
            <a:extLst>
              <a:ext uri="{FF2B5EF4-FFF2-40B4-BE49-F238E27FC236}">
                <a16:creationId xmlns:a16="http://schemas.microsoft.com/office/drawing/2014/main" id="{4DAEDFAA-E0D8-4644-B489-A0F3C13E1620}"/>
              </a:ext>
            </a:extLst>
          </p:cNvPr>
          <p:cNvSpPr txBox="1"/>
          <p:nvPr/>
        </p:nvSpPr>
        <p:spPr>
          <a:xfrm>
            <a:off x="6794339" y="1272783"/>
            <a:ext cx="4441709" cy="384101"/>
          </a:xfrm>
          <a:prstGeom prst="rect">
            <a:avLst/>
          </a:prstGeom>
          <a:solidFill>
            <a:schemeClr val="bg1">
              <a:lumMod val="9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ctr"/>
            <a:r>
              <a:rPr lang="en-US" sz="1920" b="1" dirty="0"/>
              <a:t>McFarland High School</a:t>
            </a:r>
          </a:p>
        </p:txBody>
      </p:sp>
      <p:sp>
        <p:nvSpPr>
          <p:cNvPr id="26" name="TextBox 25">
            <a:extLst>
              <a:ext uri="{FF2B5EF4-FFF2-40B4-BE49-F238E27FC236}">
                <a16:creationId xmlns:a16="http://schemas.microsoft.com/office/drawing/2014/main" id="{7F66BB4D-BBE3-4381-B9B3-CF90A6B2CD23}"/>
              </a:ext>
            </a:extLst>
          </p:cNvPr>
          <p:cNvSpPr txBox="1"/>
          <p:nvPr/>
        </p:nvSpPr>
        <p:spPr>
          <a:xfrm>
            <a:off x="1264368" y="1432154"/>
            <a:ext cx="4897928" cy="443177"/>
          </a:xfrm>
          <a:prstGeom prst="rect">
            <a:avLst/>
          </a:prstGeom>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r>
              <a:rPr lang="en-US" sz="2304" b="1" dirty="0"/>
              <a:t>Industrial Automation: Welding</a:t>
            </a:r>
          </a:p>
        </p:txBody>
      </p:sp>
      <p:sp>
        <p:nvSpPr>
          <p:cNvPr id="88" name="TextBox 87">
            <a:extLst>
              <a:ext uri="{FF2B5EF4-FFF2-40B4-BE49-F238E27FC236}">
                <a16:creationId xmlns:a16="http://schemas.microsoft.com/office/drawing/2014/main" id="{0D9993D9-5F4F-4A89-B333-07C3DA553251}"/>
              </a:ext>
            </a:extLst>
          </p:cNvPr>
          <p:cNvSpPr txBox="1"/>
          <p:nvPr/>
        </p:nvSpPr>
        <p:spPr>
          <a:xfrm>
            <a:off x="1332640" y="2906698"/>
            <a:ext cx="5369102" cy="443219"/>
          </a:xfrm>
          <a:prstGeom prst="rect">
            <a:avLst/>
          </a:prstGeom>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r>
              <a:rPr lang="en-US" sz="2304" b="1" dirty="0"/>
              <a:t>Agriculture Business Management</a:t>
            </a:r>
          </a:p>
        </p:txBody>
      </p:sp>
      <p:sp>
        <p:nvSpPr>
          <p:cNvPr id="89" name="TextBox 88">
            <a:extLst>
              <a:ext uri="{FF2B5EF4-FFF2-40B4-BE49-F238E27FC236}">
                <a16:creationId xmlns:a16="http://schemas.microsoft.com/office/drawing/2014/main" id="{2A756087-855C-4A12-BFC2-08C8995C888B}"/>
              </a:ext>
            </a:extLst>
          </p:cNvPr>
          <p:cNvSpPr txBox="1"/>
          <p:nvPr/>
        </p:nvSpPr>
        <p:spPr>
          <a:xfrm>
            <a:off x="1332639" y="4398927"/>
            <a:ext cx="7660889" cy="443219"/>
          </a:xfrm>
          <a:prstGeom prst="rect">
            <a:avLst/>
          </a:prstGeom>
        </p:spPr>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r>
              <a:rPr lang="en-US" sz="2304" b="1" dirty="0"/>
              <a:t>Industrial Automation: Architecture and Engineering</a:t>
            </a:r>
          </a:p>
        </p:txBody>
      </p:sp>
      <p:sp>
        <p:nvSpPr>
          <p:cNvPr id="13" name="TextBox 12">
            <a:extLst>
              <a:ext uri="{FF2B5EF4-FFF2-40B4-BE49-F238E27FC236}">
                <a16:creationId xmlns:a16="http://schemas.microsoft.com/office/drawing/2014/main" id="{0D5FBE7A-EF0B-FE44-9C98-B4F520A4DAA7}"/>
              </a:ext>
            </a:extLst>
          </p:cNvPr>
          <p:cNvSpPr txBox="1"/>
          <p:nvPr/>
        </p:nvSpPr>
        <p:spPr>
          <a:xfrm>
            <a:off x="4981249" y="6172706"/>
            <a:ext cx="6689018" cy="299184"/>
          </a:xfrm>
          <a:prstGeom prst="rect">
            <a:avLst/>
          </a:prstGeom>
          <a:noFill/>
        </p:spPr>
        <p:txBody>
          <a:bodyPr wrap="square" rtlCol="0" anchor="t">
            <a:spAutoFit/>
          </a:bodyPr>
          <a:lstStyle/>
          <a:p>
            <a:pPr algn="r"/>
            <a:r>
              <a:rPr lang="en-US" sz="1344" i="1" dirty="0"/>
              <a:t>**Degree percentages include students taking general education courses.</a:t>
            </a:r>
          </a:p>
        </p:txBody>
      </p:sp>
    </p:spTree>
    <p:extLst>
      <p:ext uri="{BB962C8B-B14F-4D97-AF65-F5344CB8AC3E}">
        <p14:creationId xmlns:p14="http://schemas.microsoft.com/office/powerpoint/2010/main" val="178132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3">
            <a:extLst>
              <a:ext uri="{FF2B5EF4-FFF2-40B4-BE49-F238E27FC236}">
                <a16:creationId xmlns:a16="http://schemas.microsoft.com/office/drawing/2014/main" id="{363E1D1E-1D27-4B72-8A57-96EB422B2FA3}"/>
              </a:ext>
            </a:extLst>
          </p:cNvPr>
          <p:cNvGraphicFramePr/>
          <p:nvPr>
            <p:extLst>
              <p:ext uri="{D42A27DB-BD31-4B8C-83A1-F6EECF244321}">
                <p14:modId xmlns:p14="http://schemas.microsoft.com/office/powerpoint/2010/main" val="3655085452"/>
              </p:ext>
            </p:extLst>
          </p:nvPr>
        </p:nvGraphicFramePr>
        <p:xfrm>
          <a:off x="351864" y="312516"/>
          <a:ext cx="10960659" cy="6979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94F3A5B-2D45-4A30-98FC-9B2C893FDFD7}"/>
              </a:ext>
            </a:extLst>
          </p:cNvPr>
          <p:cNvSpPr>
            <a:spLocks noGrp="1"/>
          </p:cNvSpPr>
          <p:nvPr>
            <p:ph type="title"/>
          </p:nvPr>
        </p:nvSpPr>
        <p:spPr>
          <a:xfrm>
            <a:off x="1023442" y="474562"/>
            <a:ext cx="9617501" cy="868101"/>
          </a:xfrm>
        </p:spPr>
        <p:txBody>
          <a:bodyPr>
            <a:normAutofit/>
          </a:bodyPr>
          <a:lstStyle/>
          <a:p>
            <a:pPr algn="ctr"/>
            <a:r>
              <a:rPr lang="en-US" b="1" dirty="0"/>
              <a:t>Pathways for All, Starting in 9</a:t>
            </a:r>
            <a:r>
              <a:rPr lang="en-US" b="1" baseline="30000" dirty="0"/>
              <a:t>th</a:t>
            </a:r>
            <a:r>
              <a:rPr lang="en-US" b="1" dirty="0"/>
              <a:t> Grade</a:t>
            </a:r>
          </a:p>
        </p:txBody>
      </p:sp>
      <p:sp>
        <p:nvSpPr>
          <p:cNvPr id="38" name="TextBox 37">
            <a:extLst>
              <a:ext uri="{FF2B5EF4-FFF2-40B4-BE49-F238E27FC236}">
                <a16:creationId xmlns:a16="http://schemas.microsoft.com/office/drawing/2014/main" id="{4E04A9EC-3338-4ABA-A8FC-EE2F2C493F1B}"/>
              </a:ext>
            </a:extLst>
          </p:cNvPr>
          <p:cNvSpPr txBox="1"/>
          <p:nvPr/>
        </p:nvSpPr>
        <p:spPr>
          <a:xfrm>
            <a:off x="740781" y="2523421"/>
            <a:ext cx="3268198" cy="384101"/>
          </a:xfrm>
          <a:prstGeom prst="rect">
            <a:avLst/>
          </a:prstGeom>
          <a:solidFill>
            <a:schemeClr val="bg1">
              <a:lumMod val="9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87778" tIns="43889" rIns="87778" bIns="43889" numCol="1" spcCol="0" rtlCol="0" fromWordArt="0" anchor="t" anchorCtr="0" forceAA="0" compatLnSpc="1">
            <a:prstTxWarp prst="textNoShape">
              <a:avLst/>
            </a:prstTxWarp>
            <a:spAutoFit/>
          </a:bodyPr>
          <a:lstStyle/>
          <a:p>
            <a:pPr algn="ctr"/>
            <a:r>
              <a:rPr lang="en-US" sz="1920" b="1" dirty="0"/>
              <a:t>McFarland High School</a:t>
            </a:r>
          </a:p>
        </p:txBody>
      </p:sp>
    </p:spTree>
    <p:extLst>
      <p:ext uri="{BB962C8B-B14F-4D97-AF65-F5344CB8AC3E}">
        <p14:creationId xmlns:p14="http://schemas.microsoft.com/office/powerpoint/2010/main" val="46674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398986" y="2752950"/>
            <a:ext cx="10906800" cy="1077300"/>
          </a:xfrm>
          <a:prstGeom prst="rect">
            <a:avLst/>
          </a:prstGeom>
        </p:spPr>
        <p:txBody>
          <a:bodyPr spcFirstLastPara="1" wrap="square" lIns="117025" tIns="117025" rIns="117025" bIns="117025" anchor="ctr" anchorCtr="0">
            <a:noAutofit/>
          </a:bodyPr>
          <a:lstStyle/>
          <a:p>
            <a:pPr marL="0" lvl="0" indent="0" algn="ctr" rtl="0">
              <a:spcBef>
                <a:spcPts val="0"/>
              </a:spcBef>
              <a:spcAft>
                <a:spcPts val="0"/>
              </a:spcAft>
              <a:buNone/>
            </a:pPr>
            <a:r>
              <a:rPr lang="en-US">
                <a:solidFill>
                  <a:srgbClr val="CC0000"/>
                </a:solidFill>
              </a:rPr>
              <a:t>Opportunities</a:t>
            </a:r>
            <a:endParaRPr>
              <a:solidFill>
                <a:srgbClr val="CC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383037" y="175892"/>
            <a:ext cx="10470600" cy="703800"/>
          </a:xfrm>
          <a:prstGeom prst="rect">
            <a:avLst/>
          </a:prstGeom>
          <a:noFill/>
          <a:ln>
            <a:noFill/>
          </a:ln>
        </p:spPr>
        <p:txBody>
          <a:bodyPr spcFirstLastPara="1" wrap="square" lIns="117025" tIns="117025" rIns="117025" bIns="1170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4224">
                <a:solidFill>
                  <a:srgbClr val="CC0000"/>
                </a:solidFill>
              </a:rPr>
              <a:t>Think Stewardship</a:t>
            </a:r>
            <a:endParaRPr sz="4224">
              <a:solidFill>
                <a:srgbClr val="CC0000"/>
              </a:solidFill>
            </a:endParaRPr>
          </a:p>
        </p:txBody>
      </p:sp>
      <p:pic>
        <p:nvPicPr>
          <p:cNvPr id="296" name="Google Shape;296;p34"/>
          <p:cNvPicPr preferRelativeResize="0"/>
          <p:nvPr/>
        </p:nvPicPr>
        <p:blipFill rotWithShape="1">
          <a:blip r:embed="rId3">
            <a:alphaModFix/>
          </a:blip>
          <a:srcRect t="21099" b="16196"/>
          <a:stretch/>
        </p:blipFill>
        <p:spPr>
          <a:xfrm>
            <a:off x="862674" y="971733"/>
            <a:ext cx="4474677" cy="2104244"/>
          </a:xfrm>
          <a:prstGeom prst="rect">
            <a:avLst/>
          </a:prstGeom>
          <a:noFill/>
          <a:ln w="19050" cap="flat" cmpd="sng">
            <a:solidFill>
              <a:srgbClr val="FF0000"/>
            </a:solidFill>
            <a:prstDash val="solid"/>
            <a:round/>
            <a:headEnd type="none" w="sm" len="sm"/>
            <a:tailEnd type="none" w="sm" len="sm"/>
          </a:ln>
        </p:spPr>
      </p:pic>
      <p:pic>
        <p:nvPicPr>
          <p:cNvPr id="297" name="Google Shape;297;p34"/>
          <p:cNvPicPr preferRelativeResize="0"/>
          <p:nvPr/>
        </p:nvPicPr>
        <p:blipFill rotWithShape="1">
          <a:blip r:embed="rId4">
            <a:alphaModFix/>
          </a:blip>
          <a:srcRect l="7583" r="7591"/>
          <a:stretch/>
        </p:blipFill>
        <p:spPr>
          <a:xfrm>
            <a:off x="6431890" y="1253070"/>
            <a:ext cx="2304988" cy="2038009"/>
          </a:xfrm>
          <a:prstGeom prst="rect">
            <a:avLst/>
          </a:prstGeom>
          <a:noFill/>
          <a:ln w="19050" cap="flat" cmpd="sng">
            <a:solidFill>
              <a:srgbClr val="FF0000"/>
            </a:solidFill>
            <a:prstDash val="solid"/>
            <a:round/>
            <a:headEnd type="none" w="sm" len="sm"/>
            <a:tailEnd type="none" w="sm" len="sm"/>
          </a:ln>
        </p:spPr>
      </p:pic>
      <p:pic>
        <p:nvPicPr>
          <p:cNvPr id="298" name="Google Shape;298;p34"/>
          <p:cNvPicPr preferRelativeResize="0"/>
          <p:nvPr/>
        </p:nvPicPr>
        <p:blipFill rotWithShape="1">
          <a:blip r:embed="rId5">
            <a:alphaModFix/>
          </a:blip>
          <a:srcRect l="31968" t="17156"/>
          <a:stretch/>
        </p:blipFill>
        <p:spPr>
          <a:xfrm>
            <a:off x="9165718" y="816026"/>
            <a:ext cx="2231322" cy="3622509"/>
          </a:xfrm>
          <a:prstGeom prst="rect">
            <a:avLst/>
          </a:prstGeom>
          <a:noFill/>
          <a:ln w="19050" cap="flat" cmpd="sng">
            <a:solidFill>
              <a:srgbClr val="FF0000"/>
            </a:solidFill>
            <a:prstDash val="solid"/>
            <a:round/>
            <a:headEnd type="none" w="sm" len="sm"/>
            <a:tailEnd type="none" w="sm" len="sm"/>
          </a:ln>
        </p:spPr>
      </p:pic>
      <p:pic>
        <p:nvPicPr>
          <p:cNvPr id="299" name="Google Shape;299;p34"/>
          <p:cNvPicPr preferRelativeResize="0"/>
          <p:nvPr/>
        </p:nvPicPr>
        <p:blipFill rotWithShape="1">
          <a:blip r:embed="rId6">
            <a:alphaModFix/>
          </a:blip>
          <a:srcRect/>
          <a:stretch/>
        </p:blipFill>
        <p:spPr>
          <a:xfrm>
            <a:off x="383014" y="3168010"/>
            <a:ext cx="2805675" cy="2104247"/>
          </a:xfrm>
          <a:prstGeom prst="rect">
            <a:avLst/>
          </a:prstGeom>
          <a:noFill/>
          <a:ln w="19050" cap="flat" cmpd="sng">
            <a:solidFill>
              <a:srgbClr val="FF0000"/>
            </a:solidFill>
            <a:prstDash val="solid"/>
            <a:round/>
            <a:headEnd type="none" w="sm" len="sm"/>
            <a:tailEnd type="none" w="sm" len="sm"/>
          </a:ln>
        </p:spPr>
      </p:pic>
      <p:pic>
        <p:nvPicPr>
          <p:cNvPr id="300" name="Google Shape;300;p34"/>
          <p:cNvPicPr preferRelativeResize="0"/>
          <p:nvPr/>
        </p:nvPicPr>
        <p:blipFill rotWithShape="1">
          <a:blip r:embed="rId7">
            <a:alphaModFix/>
          </a:blip>
          <a:srcRect l="5587" r="5587"/>
          <a:stretch/>
        </p:blipFill>
        <p:spPr>
          <a:xfrm>
            <a:off x="3475038" y="2483650"/>
            <a:ext cx="3099824" cy="2617340"/>
          </a:xfrm>
          <a:prstGeom prst="rect">
            <a:avLst/>
          </a:prstGeom>
          <a:noFill/>
          <a:ln w="19050" cap="flat" cmpd="sng">
            <a:solidFill>
              <a:srgbClr val="FF0000"/>
            </a:solidFill>
            <a:prstDash val="solid"/>
            <a:round/>
            <a:headEnd type="none" w="sm" len="sm"/>
            <a:tailEnd type="none" w="sm" len="sm"/>
          </a:ln>
        </p:spPr>
      </p:pic>
      <p:pic>
        <p:nvPicPr>
          <p:cNvPr id="301" name="Google Shape;301;p34"/>
          <p:cNvPicPr preferRelativeResize="0"/>
          <p:nvPr/>
        </p:nvPicPr>
        <p:blipFill rotWithShape="1">
          <a:blip r:embed="rId8">
            <a:alphaModFix/>
          </a:blip>
          <a:srcRect/>
          <a:stretch/>
        </p:blipFill>
        <p:spPr>
          <a:xfrm>
            <a:off x="6805239" y="3664457"/>
            <a:ext cx="2479491" cy="1859618"/>
          </a:xfrm>
          <a:prstGeom prst="rect">
            <a:avLst/>
          </a:prstGeom>
          <a:noFill/>
          <a:ln w="19050" cap="flat" cmpd="sng">
            <a:solidFill>
              <a:srgbClr val="FF0000"/>
            </a:solidFill>
            <a:prstDash val="solid"/>
            <a:round/>
            <a:headEnd type="none" w="sm" len="sm"/>
            <a:tailEnd type="none" w="sm" len="sm"/>
          </a:ln>
        </p:spPr>
      </p:pic>
      <p:pic>
        <p:nvPicPr>
          <p:cNvPr id="302" name="Google Shape;302;p34"/>
          <p:cNvPicPr preferRelativeResize="0"/>
          <p:nvPr/>
        </p:nvPicPr>
        <p:blipFill rotWithShape="1">
          <a:blip r:embed="rId9">
            <a:alphaModFix/>
          </a:blip>
          <a:srcRect l="8571" t="29611" r="5797" b="35129"/>
          <a:stretch/>
        </p:blipFill>
        <p:spPr>
          <a:xfrm>
            <a:off x="342796" y="5629625"/>
            <a:ext cx="3222125" cy="663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p:nvPr>
        </p:nvSpPr>
        <p:spPr>
          <a:xfrm>
            <a:off x="585231" y="263640"/>
            <a:ext cx="10534200" cy="1097100"/>
          </a:xfrm>
          <a:prstGeom prst="rect">
            <a:avLst/>
          </a:prstGeom>
          <a:noFill/>
          <a:ln>
            <a:noFill/>
          </a:ln>
        </p:spPr>
        <p:txBody>
          <a:bodyPr spcFirstLastPara="1" wrap="square" lIns="117025" tIns="117025" rIns="117025" bIns="1170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4800">
                <a:solidFill>
                  <a:srgbClr val="CC0000"/>
                </a:solidFill>
              </a:rPr>
              <a:t>Areas of Opportunity</a:t>
            </a:r>
            <a:endParaRPr sz="4800">
              <a:solidFill>
                <a:srgbClr val="CC0000"/>
              </a:solidFill>
            </a:endParaRPr>
          </a:p>
        </p:txBody>
      </p:sp>
      <p:sp>
        <p:nvSpPr>
          <p:cNvPr id="308" name="Google Shape;308;p35"/>
          <p:cNvSpPr txBox="1">
            <a:spLocks noGrp="1"/>
          </p:cNvSpPr>
          <p:nvPr>
            <p:ph type="body" idx="1"/>
          </p:nvPr>
        </p:nvSpPr>
        <p:spPr>
          <a:xfrm>
            <a:off x="585225" y="1063275"/>
            <a:ext cx="5169600" cy="4349700"/>
          </a:xfrm>
          <a:prstGeom prst="rect">
            <a:avLst/>
          </a:prstGeom>
          <a:noFill/>
          <a:ln>
            <a:noFill/>
          </a:ln>
        </p:spPr>
        <p:txBody>
          <a:bodyPr spcFirstLastPara="1" wrap="square" lIns="117025" tIns="117025" rIns="117025" bIns="117025" anchor="t" anchorCtr="0">
            <a:noAutofit/>
          </a:bodyPr>
          <a:lstStyle/>
          <a:p>
            <a:pPr marL="457200" marR="0" lvl="0" indent="-374650" algn="l" rtl="0">
              <a:lnSpc>
                <a:spcPct val="90000"/>
              </a:lnSpc>
              <a:spcBef>
                <a:spcPts val="1000"/>
              </a:spcBef>
              <a:spcAft>
                <a:spcPts val="0"/>
              </a:spcAft>
              <a:buClr>
                <a:srgbClr val="888888"/>
              </a:buClr>
              <a:buSzPts val="2300"/>
              <a:buFont typeface="Arial"/>
              <a:buChar char="•"/>
            </a:pPr>
            <a:r>
              <a:rPr lang="en-US" sz="2300">
                <a:solidFill>
                  <a:srgbClr val="888888"/>
                </a:solidFill>
              </a:rPr>
              <a:t>Culture shift</a:t>
            </a:r>
            <a:endParaRPr sz="2300">
              <a:solidFill>
                <a:srgbClr val="888888"/>
              </a:solidFill>
            </a:endParaRPr>
          </a:p>
          <a:p>
            <a:pPr marL="457200" marR="0" lvl="0" indent="-374650" algn="l" rtl="0">
              <a:lnSpc>
                <a:spcPct val="90000"/>
              </a:lnSpc>
              <a:spcBef>
                <a:spcPts val="1000"/>
              </a:spcBef>
              <a:spcAft>
                <a:spcPts val="0"/>
              </a:spcAft>
              <a:buClr>
                <a:srgbClr val="888888"/>
              </a:buClr>
              <a:buSzPts val="2300"/>
              <a:buChar char="•"/>
            </a:pPr>
            <a:r>
              <a:rPr lang="en-US" sz="2300">
                <a:solidFill>
                  <a:srgbClr val="888888"/>
                </a:solidFill>
              </a:rPr>
              <a:t>Access</a:t>
            </a:r>
            <a:endParaRPr sz="2300">
              <a:solidFill>
                <a:srgbClr val="888888"/>
              </a:solidFill>
            </a:endParaRPr>
          </a:p>
          <a:p>
            <a:pPr marL="457200" marR="0" lvl="0" indent="-374650" algn="l" rtl="0">
              <a:lnSpc>
                <a:spcPct val="90000"/>
              </a:lnSpc>
              <a:spcBef>
                <a:spcPts val="1000"/>
              </a:spcBef>
              <a:spcAft>
                <a:spcPts val="0"/>
              </a:spcAft>
              <a:buClr>
                <a:srgbClr val="888888"/>
              </a:buClr>
              <a:buSzPts val="2300"/>
              <a:buChar char="•"/>
            </a:pPr>
            <a:r>
              <a:rPr lang="en-US" sz="2300">
                <a:solidFill>
                  <a:srgbClr val="888888"/>
                </a:solidFill>
              </a:rPr>
              <a:t>Data informed decision-making</a:t>
            </a:r>
            <a:endParaRPr sz="2300">
              <a:solidFill>
                <a:srgbClr val="888888"/>
              </a:solidFill>
            </a:endParaRPr>
          </a:p>
          <a:p>
            <a:pPr marL="0" marR="0" lvl="0" indent="0" algn="l" rtl="0">
              <a:lnSpc>
                <a:spcPct val="115000"/>
              </a:lnSpc>
              <a:spcBef>
                <a:spcPts val="2000"/>
              </a:spcBef>
              <a:spcAft>
                <a:spcPts val="2000"/>
              </a:spcAft>
              <a:buClr>
                <a:schemeClr val="lt1"/>
              </a:buClr>
              <a:buSzPts val="1300"/>
              <a:buFont typeface="Arial"/>
              <a:buNone/>
            </a:pPr>
            <a:endParaRPr sz="1800" b="0" i="0" u="none" strike="noStrike" cap="none">
              <a:solidFill>
                <a:srgbClr val="000000"/>
              </a:solidFill>
              <a:latin typeface="Trebuchet MS"/>
              <a:ea typeface="Trebuchet MS"/>
              <a:cs typeface="Trebuchet MS"/>
              <a:sym typeface="Trebuchet MS"/>
            </a:endParaRPr>
          </a:p>
        </p:txBody>
      </p:sp>
      <p:sp>
        <p:nvSpPr>
          <p:cNvPr id="309" name="Google Shape;309;p35"/>
          <p:cNvSpPr txBox="1">
            <a:spLocks noGrp="1"/>
          </p:cNvSpPr>
          <p:nvPr>
            <p:ph type="body" idx="2"/>
          </p:nvPr>
        </p:nvSpPr>
        <p:spPr>
          <a:xfrm>
            <a:off x="5949850" y="987950"/>
            <a:ext cx="5169600" cy="4425300"/>
          </a:xfrm>
          <a:prstGeom prst="rect">
            <a:avLst/>
          </a:prstGeom>
          <a:noFill/>
          <a:ln>
            <a:noFill/>
          </a:ln>
        </p:spPr>
        <p:txBody>
          <a:bodyPr spcFirstLastPara="1" wrap="square" lIns="117025" tIns="117025" rIns="117025" bIns="117025" anchor="t" anchorCtr="0">
            <a:noAutofit/>
          </a:bodyPr>
          <a:lstStyle/>
          <a:p>
            <a:pPr marL="457200" lvl="0" indent="-374650" algn="l" rtl="0">
              <a:lnSpc>
                <a:spcPct val="90000"/>
              </a:lnSpc>
              <a:spcBef>
                <a:spcPts val="1000"/>
              </a:spcBef>
              <a:spcAft>
                <a:spcPts val="0"/>
              </a:spcAft>
              <a:buClr>
                <a:srgbClr val="888888"/>
              </a:buClr>
              <a:buSzPts val="2300"/>
              <a:buChar char="•"/>
            </a:pPr>
            <a:r>
              <a:rPr lang="en-US" sz="2300">
                <a:solidFill>
                  <a:srgbClr val="888888"/>
                </a:solidFill>
              </a:rPr>
              <a:t>Instruction</a:t>
            </a:r>
            <a:endParaRPr sz="2300">
              <a:solidFill>
                <a:srgbClr val="888888"/>
              </a:solidFill>
            </a:endParaRPr>
          </a:p>
          <a:p>
            <a:pPr marL="914400" lvl="1" indent="-374650" algn="l" rtl="0">
              <a:lnSpc>
                <a:spcPct val="90000"/>
              </a:lnSpc>
              <a:spcBef>
                <a:spcPts val="1000"/>
              </a:spcBef>
              <a:spcAft>
                <a:spcPts val="0"/>
              </a:spcAft>
              <a:buClr>
                <a:srgbClr val="888888"/>
              </a:buClr>
              <a:buSzPts val="2300"/>
              <a:buChar char="–"/>
            </a:pPr>
            <a:r>
              <a:rPr lang="en-US" sz="2300">
                <a:solidFill>
                  <a:srgbClr val="888888"/>
                </a:solidFill>
              </a:rPr>
              <a:t>Curriculum</a:t>
            </a:r>
            <a:endParaRPr sz="2300">
              <a:solidFill>
                <a:srgbClr val="888888"/>
              </a:solidFill>
            </a:endParaRPr>
          </a:p>
          <a:p>
            <a:pPr marL="914400" lvl="1" indent="-374650" algn="l" rtl="0">
              <a:lnSpc>
                <a:spcPct val="90000"/>
              </a:lnSpc>
              <a:spcBef>
                <a:spcPts val="1000"/>
              </a:spcBef>
              <a:spcAft>
                <a:spcPts val="0"/>
              </a:spcAft>
              <a:buClr>
                <a:srgbClr val="888888"/>
              </a:buClr>
              <a:buSzPts val="2300"/>
              <a:buChar char="–"/>
            </a:pPr>
            <a:r>
              <a:rPr lang="en-US" sz="2300">
                <a:solidFill>
                  <a:srgbClr val="888888"/>
                </a:solidFill>
              </a:rPr>
              <a:t>Professional Development</a:t>
            </a:r>
            <a:endParaRPr sz="2300">
              <a:solidFill>
                <a:srgbClr val="888888"/>
              </a:solidFill>
            </a:endParaRPr>
          </a:p>
          <a:p>
            <a:pPr marL="914400" lvl="1" indent="-374650" algn="l" rtl="0">
              <a:lnSpc>
                <a:spcPct val="90000"/>
              </a:lnSpc>
              <a:spcBef>
                <a:spcPts val="1000"/>
              </a:spcBef>
              <a:spcAft>
                <a:spcPts val="0"/>
              </a:spcAft>
              <a:buClr>
                <a:srgbClr val="888888"/>
              </a:buClr>
              <a:buSzPts val="2300"/>
              <a:buChar char="–"/>
            </a:pPr>
            <a:r>
              <a:rPr lang="en-US" sz="2300">
                <a:solidFill>
                  <a:srgbClr val="888888"/>
                </a:solidFill>
              </a:rPr>
              <a:t>Relationships &amp; Stewardship</a:t>
            </a:r>
            <a:endParaRPr sz="2300">
              <a:solidFill>
                <a:srgbClr val="888888"/>
              </a:solidFill>
            </a:endParaRPr>
          </a:p>
          <a:p>
            <a:pPr marL="457200" marR="0" lvl="0" indent="0" algn="l" rtl="0">
              <a:lnSpc>
                <a:spcPct val="90000"/>
              </a:lnSpc>
              <a:spcBef>
                <a:spcPts val="1000"/>
              </a:spcBef>
              <a:spcAft>
                <a:spcPts val="0"/>
              </a:spcAft>
              <a:buNone/>
            </a:pPr>
            <a:endParaRPr sz="2300">
              <a:solidFill>
                <a:srgbClr val="888888"/>
              </a:solidFill>
            </a:endParaRPr>
          </a:p>
          <a:p>
            <a:pPr marL="457200" marR="0" lvl="0" indent="-374650" algn="l" rtl="0">
              <a:lnSpc>
                <a:spcPct val="90000"/>
              </a:lnSpc>
              <a:spcBef>
                <a:spcPts val="1000"/>
              </a:spcBef>
              <a:spcAft>
                <a:spcPts val="0"/>
              </a:spcAft>
              <a:buClr>
                <a:srgbClr val="888888"/>
              </a:buClr>
              <a:buSzPts val="2300"/>
              <a:buChar char="•"/>
            </a:pPr>
            <a:r>
              <a:rPr lang="en-US" sz="2300">
                <a:solidFill>
                  <a:srgbClr val="888888"/>
                </a:solidFill>
              </a:rPr>
              <a:t>Student Affairs</a:t>
            </a:r>
            <a:endParaRPr sz="2300">
              <a:solidFill>
                <a:srgbClr val="888888"/>
              </a:solidFill>
            </a:endParaRPr>
          </a:p>
          <a:p>
            <a:pPr marL="914400" lvl="1" indent="-374650" algn="l" rtl="0">
              <a:lnSpc>
                <a:spcPct val="90000"/>
              </a:lnSpc>
              <a:spcBef>
                <a:spcPts val="1000"/>
              </a:spcBef>
              <a:spcAft>
                <a:spcPts val="0"/>
              </a:spcAft>
              <a:buClr>
                <a:srgbClr val="888888"/>
              </a:buClr>
              <a:buSzPts val="2300"/>
              <a:buChar char="–"/>
            </a:pPr>
            <a:r>
              <a:rPr lang="en-US" sz="2300">
                <a:solidFill>
                  <a:srgbClr val="888888"/>
                </a:solidFill>
              </a:rPr>
              <a:t>Infrastructure</a:t>
            </a:r>
            <a:endParaRPr sz="2300">
              <a:solidFill>
                <a:srgbClr val="888888"/>
              </a:solidFill>
            </a:endParaRPr>
          </a:p>
          <a:p>
            <a:pPr marL="914400" lvl="1" indent="-374650" algn="l" rtl="0">
              <a:lnSpc>
                <a:spcPct val="90000"/>
              </a:lnSpc>
              <a:spcBef>
                <a:spcPts val="1000"/>
              </a:spcBef>
              <a:spcAft>
                <a:spcPts val="0"/>
              </a:spcAft>
              <a:buClr>
                <a:srgbClr val="888888"/>
              </a:buClr>
              <a:buSzPts val="2300"/>
              <a:buChar char="–"/>
            </a:pPr>
            <a:r>
              <a:rPr lang="en-US" sz="2300">
                <a:solidFill>
                  <a:srgbClr val="888888"/>
                </a:solidFill>
              </a:rPr>
              <a:t>Student Services</a:t>
            </a:r>
            <a:endParaRPr sz="2300">
              <a:solidFill>
                <a:srgbClr val="888888"/>
              </a:solidFill>
            </a:endParaRPr>
          </a:p>
          <a:p>
            <a:pPr marL="914400" lvl="1" indent="-374650" algn="l" rtl="0">
              <a:lnSpc>
                <a:spcPct val="90000"/>
              </a:lnSpc>
              <a:spcBef>
                <a:spcPts val="1000"/>
              </a:spcBef>
              <a:spcAft>
                <a:spcPts val="0"/>
              </a:spcAft>
              <a:buClr>
                <a:srgbClr val="888888"/>
              </a:buClr>
              <a:buSzPts val="2300"/>
              <a:buChar char="–"/>
            </a:pPr>
            <a:r>
              <a:rPr lang="en-US" sz="2300">
                <a:solidFill>
                  <a:srgbClr val="888888"/>
                </a:solidFill>
              </a:rPr>
              <a:t>Counseling</a:t>
            </a:r>
            <a:endParaRPr sz="2300">
              <a:solidFill>
                <a:srgbClr val="888888"/>
              </a:solidFill>
            </a:endParaRPr>
          </a:p>
        </p:txBody>
      </p:sp>
      <p:pic>
        <p:nvPicPr>
          <p:cNvPr id="310" name="Google Shape;310;p35"/>
          <p:cNvPicPr preferRelativeResize="0"/>
          <p:nvPr/>
        </p:nvPicPr>
        <p:blipFill rotWithShape="1">
          <a:blip r:embed="rId3">
            <a:alphaModFix/>
          </a:blip>
          <a:srcRect l="8571" t="29611" r="5797" b="35129"/>
          <a:stretch/>
        </p:blipFill>
        <p:spPr>
          <a:xfrm>
            <a:off x="342796" y="5629625"/>
            <a:ext cx="3222125" cy="663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txBox="1">
            <a:spLocks noGrp="1"/>
          </p:cNvSpPr>
          <p:nvPr>
            <p:ph type="title"/>
          </p:nvPr>
        </p:nvSpPr>
        <p:spPr>
          <a:xfrm>
            <a:off x="1268002" y="950930"/>
            <a:ext cx="9851400" cy="109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000">
                <a:solidFill>
                  <a:srgbClr val="CC0000"/>
                </a:solidFill>
              </a:rPr>
              <a:t>Questions?</a:t>
            </a:r>
            <a:endParaRPr sz="6000">
              <a:solidFill>
                <a:srgbClr val="CC0000"/>
              </a:solidFill>
            </a:endParaRPr>
          </a:p>
        </p:txBody>
      </p:sp>
      <p:pic>
        <p:nvPicPr>
          <p:cNvPr id="317" name="Google Shape;317;p36"/>
          <p:cNvPicPr preferRelativeResize="0"/>
          <p:nvPr/>
        </p:nvPicPr>
        <p:blipFill rotWithShape="1">
          <a:blip r:embed="rId3">
            <a:alphaModFix/>
          </a:blip>
          <a:srcRect l="8571" t="29611" r="5797" b="35129"/>
          <a:stretch/>
        </p:blipFill>
        <p:spPr>
          <a:xfrm>
            <a:off x="342796" y="5629625"/>
            <a:ext cx="3222125" cy="66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1267977" y="467255"/>
            <a:ext cx="9851400" cy="1097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US" sz="4800">
                <a:solidFill>
                  <a:srgbClr val="CC0000"/>
                </a:solidFill>
              </a:rPr>
              <a:t>Presentation Outline</a:t>
            </a:r>
            <a:endParaRPr sz="4800">
              <a:solidFill>
                <a:srgbClr val="CC0000"/>
              </a:solidFill>
            </a:endParaRPr>
          </a:p>
        </p:txBody>
      </p:sp>
      <p:sp>
        <p:nvSpPr>
          <p:cNvPr id="87" name="Google Shape;87;p21"/>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2</a:t>
            </a:fld>
            <a:endParaRPr/>
          </a:p>
        </p:txBody>
      </p:sp>
      <p:sp>
        <p:nvSpPr>
          <p:cNvPr id="88" name="Google Shape;88;p21"/>
          <p:cNvSpPr txBox="1">
            <a:spLocks noGrp="1"/>
          </p:cNvSpPr>
          <p:nvPr>
            <p:ph type="body" idx="1"/>
          </p:nvPr>
        </p:nvSpPr>
        <p:spPr>
          <a:xfrm>
            <a:off x="1950773" y="2048157"/>
            <a:ext cx="9168600" cy="32916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chemeClr val="dk2"/>
              </a:buClr>
              <a:buSzPts val="3600"/>
              <a:buFont typeface="Arial"/>
              <a:buChar char="●"/>
            </a:pPr>
            <a:r>
              <a:rPr lang="en-US" sz="3600" dirty="0"/>
              <a:t>Dual Enrollment </a:t>
            </a:r>
            <a:endParaRPr sz="3600" dirty="0"/>
          </a:p>
          <a:p>
            <a:pPr marL="457200" marR="0" lvl="0" indent="-457200" algn="l" rtl="0">
              <a:lnSpc>
                <a:spcPct val="100000"/>
              </a:lnSpc>
              <a:spcBef>
                <a:spcPts val="0"/>
              </a:spcBef>
              <a:spcAft>
                <a:spcPts val="0"/>
              </a:spcAft>
              <a:buClr>
                <a:schemeClr val="dk2"/>
              </a:buClr>
              <a:buSzPts val="3600"/>
              <a:buFont typeface="Arial"/>
              <a:buChar char="●"/>
            </a:pPr>
            <a:r>
              <a:rPr lang="en-US" sz="3600" dirty="0"/>
              <a:t>From Dual Enrollment to Early College: Implementing Guided Pathways </a:t>
            </a:r>
            <a:endParaRPr sz="3600" dirty="0"/>
          </a:p>
          <a:p>
            <a:pPr marL="457200" marR="0" lvl="0" indent="-457200" algn="l" rtl="0">
              <a:lnSpc>
                <a:spcPct val="100000"/>
              </a:lnSpc>
              <a:spcBef>
                <a:spcPts val="0"/>
              </a:spcBef>
              <a:spcAft>
                <a:spcPts val="0"/>
              </a:spcAft>
              <a:buSzPts val="3600"/>
              <a:buChar char="●"/>
            </a:pPr>
            <a:r>
              <a:rPr lang="en-US" sz="3600" dirty="0"/>
              <a:t>Opportunities</a:t>
            </a:r>
            <a:endParaRPr sz="3600" dirty="0"/>
          </a:p>
          <a:p>
            <a:pPr marL="457200" lvl="0" indent="0" algn="l" rtl="0">
              <a:lnSpc>
                <a:spcPct val="100000"/>
              </a:lnSpc>
              <a:spcBef>
                <a:spcPts val="1728"/>
              </a:spcBef>
              <a:spcAft>
                <a:spcPts val="0"/>
              </a:spcAft>
              <a:buNone/>
            </a:pP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body" idx="1"/>
          </p:nvPr>
        </p:nvSpPr>
        <p:spPr>
          <a:xfrm>
            <a:off x="563466" y="1423951"/>
            <a:ext cx="10534174" cy="413100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973"/>
              <a:buNone/>
            </a:pPr>
            <a:r>
              <a:rPr lang="en-US"/>
              <a:t>Presenters’ Contact Information:</a:t>
            </a:r>
            <a:endParaRPr/>
          </a:p>
          <a:p>
            <a:pPr marL="195072" lvl="0" indent="0" algn="l" rtl="0">
              <a:lnSpc>
                <a:spcPct val="100000"/>
              </a:lnSpc>
              <a:spcBef>
                <a:spcPts val="614"/>
              </a:spcBef>
              <a:spcAft>
                <a:spcPts val="0"/>
              </a:spcAft>
              <a:buSzPts val="2973"/>
              <a:buNone/>
            </a:pPr>
            <a:endParaRPr/>
          </a:p>
          <a:p>
            <a:pPr marL="0" lvl="0" indent="0" algn="l" rtl="0">
              <a:lnSpc>
                <a:spcPct val="100000"/>
              </a:lnSpc>
              <a:spcBef>
                <a:spcPts val="614"/>
              </a:spcBef>
              <a:spcAft>
                <a:spcPts val="0"/>
              </a:spcAft>
              <a:buSzPts val="2973"/>
              <a:buNone/>
            </a:pPr>
            <a:r>
              <a:rPr lang="en-US"/>
              <a:t>Dr. Anna Laven</a:t>
            </a:r>
            <a:endParaRPr/>
          </a:p>
          <a:p>
            <a:pPr marL="0" lvl="0" indent="0" algn="l" rtl="0">
              <a:spcBef>
                <a:spcPts val="614"/>
              </a:spcBef>
              <a:spcAft>
                <a:spcPts val="0"/>
              </a:spcAft>
              <a:buSzPts val="2973"/>
              <a:buNone/>
            </a:pPr>
            <a:r>
              <a:rPr lang="en-US" u="sng">
                <a:solidFill>
                  <a:schemeClr val="hlink"/>
                </a:solidFill>
                <a:hlinkClick r:id="rId3"/>
              </a:rPr>
              <a:t>anna.laven@bakersfieldcollege.edu</a:t>
            </a:r>
            <a:endParaRPr/>
          </a:p>
          <a:p>
            <a:pPr marL="0" lvl="0" indent="0" algn="l" rtl="0">
              <a:spcBef>
                <a:spcPts val="614"/>
              </a:spcBef>
              <a:spcAft>
                <a:spcPts val="0"/>
              </a:spcAft>
              <a:buSzPts val="2973"/>
              <a:buNone/>
            </a:pPr>
            <a:r>
              <a:rPr lang="en-US"/>
              <a:t> </a:t>
            </a:r>
            <a:endParaRPr/>
          </a:p>
          <a:p>
            <a:pPr marL="0" lvl="0" indent="0" algn="l" rtl="0">
              <a:lnSpc>
                <a:spcPct val="100000"/>
              </a:lnSpc>
              <a:spcBef>
                <a:spcPts val="614"/>
              </a:spcBef>
              <a:spcAft>
                <a:spcPts val="0"/>
              </a:spcAft>
              <a:buSzPts val="3044"/>
              <a:buNone/>
            </a:pPr>
            <a:r>
              <a:rPr lang="en-US"/>
              <a:t>Kylie Swanson</a:t>
            </a:r>
            <a:endParaRPr/>
          </a:p>
          <a:p>
            <a:pPr marL="0" lvl="0" indent="0" algn="l" rtl="0">
              <a:lnSpc>
                <a:spcPct val="100000"/>
              </a:lnSpc>
              <a:spcBef>
                <a:spcPts val="614"/>
              </a:spcBef>
              <a:spcAft>
                <a:spcPts val="0"/>
              </a:spcAft>
              <a:buSzPts val="3044"/>
              <a:buNone/>
            </a:pPr>
            <a:r>
              <a:rPr lang="en-US" u="sng">
                <a:solidFill>
                  <a:schemeClr val="hlink"/>
                </a:solidFill>
                <a:hlinkClick r:id="rId4"/>
              </a:rPr>
              <a:t>Kylie.Swanson@bakersfieldcollege.edu</a:t>
            </a:r>
            <a:endParaRPr/>
          </a:p>
          <a:p>
            <a:pPr marL="0" lvl="0" indent="0" algn="l" rtl="0">
              <a:lnSpc>
                <a:spcPct val="100000"/>
              </a:lnSpc>
              <a:spcBef>
                <a:spcPts val="614"/>
              </a:spcBef>
              <a:spcAft>
                <a:spcPts val="0"/>
              </a:spcAft>
              <a:buSzPts val="3044"/>
              <a:buNone/>
            </a:pPr>
            <a:endParaRPr/>
          </a:p>
          <a:p>
            <a:pPr marL="195072" lvl="0" indent="0" algn="l" rtl="0">
              <a:lnSpc>
                <a:spcPct val="100000"/>
              </a:lnSpc>
              <a:spcBef>
                <a:spcPts val="614"/>
              </a:spcBef>
              <a:spcAft>
                <a:spcPts val="0"/>
              </a:spcAft>
              <a:buSzPts val="3044"/>
              <a:buNone/>
            </a:pPr>
            <a:endParaRPr/>
          </a:p>
        </p:txBody>
      </p:sp>
      <p:sp>
        <p:nvSpPr>
          <p:cNvPr id="323" name="Google Shape;323;p37"/>
          <p:cNvSpPr txBox="1"/>
          <p:nvPr/>
        </p:nvSpPr>
        <p:spPr>
          <a:xfrm>
            <a:off x="307891" y="127347"/>
            <a:ext cx="11155122" cy="12966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0783B"/>
              </a:buClr>
              <a:buSzPts val="6000"/>
              <a:buFont typeface="Arial"/>
              <a:buNone/>
            </a:pPr>
            <a:r>
              <a:rPr lang="en-US" sz="6000" b="0" i="0" u="none" strike="noStrike" cap="none">
                <a:solidFill>
                  <a:srgbClr val="CC0000"/>
                </a:solidFill>
                <a:latin typeface="Arial"/>
                <a:ea typeface="Arial"/>
                <a:cs typeface="Arial"/>
                <a:sym typeface="Arial"/>
              </a:rPr>
              <a:t>Thank you!</a:t>
            </a:r>
            <a:endParaRPr sz="6000" b="0" i="0" u="none" strike="noStrike" cap="none">
              <a:solidFill>
                <a:srgbClr val="CC0000"/>
              </a:solidFill>
              <a:latin typeface="Arial"/>
              <a:ea typeface="Arial"/>
              <a:cs typeface="Arial"/>
              <a:sym typeface="Arial"/>
            </a:endParaRPr>
          </a:p>
        </p:txBody>
      </p:sp>
      <p:sp>
        <p:nvSpPr>
          <p:cNvPr id="324" name="Google Shape;324;p37"/>
          <p:cNvSpPr/>
          <p:nvPr/>
        </p:nvSpPr>
        <p:spPr>
          <a:xfrm>
            <a:off x="563466" y="5696260"/>
            <a:ext cx="38436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pic>
        <p:nvPicPr>
          <p:cNvPr id="325" name="Google Shape;325;p37"/>
          <p:cNvPicPr preferRelativeResize="0"/>
          <p:nvPr/>
        </p:nvPicPr>
        <p:blipFill rotWithShape="1">
          <a:blip r:embed="rId5">
            <a:alphaModFix/>
          </a:blip>
          <a:srcRect l="8571" t="29611" r="5797" b="35129"/>
          <a:stretch/>
        </p:blipFill>
        <p:spPr>
          <a:xfrm>
            <a:off x="563471" y="4891525"/>
            <a:ext cx="3222125" cy="66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92"/>
        <p:cNvGrpSpPr/>
        <p:nvPr/>
      </p:nvGrpSpPr>
      <p:grpSpPr>
        <a:xfrm>
          <a:off x="0" y="0"/>
          <a:ext cx="0" cy="0"/>
          <a:chOff x="0" y="0"/>
          <a:chExt cx="0" cy="0"/>
        </a:xfrm>
      </p:grpSpPr>
      <p:pic>
        <p:nvPicPr>
          <p:cNvPr id="93" name="Google Shape;93;p22"/>
          <p:cNvPicPr preferRelativeResize="0"/>
          <p:nvPr/>
        </p:nvPicPr>
        <p:blipFill>
          <a:blip r:embed="rId3">
            <a:alphaModFix/>
          </a:blip>
          <a:stretch>
            <a:fillRect/>
          </a:stretch>
        </p:blipFill>
        <p:spPr>
          <a:xfrm>
            <a:off x="398975" y="1250412"/>
            <a:ext cx="4148550" cy="5222776"/>
          </a:xfrm>
          <a:prstGeom prst="rect">
            <a:avLst/>
          </a:prstGeom>
          <a:noFill/>
          <a:ln>
            <a:noFill/>
          </a:ln>
          <a:effectLst>
            <a:outerShdw blurRad="57150" dist="123825" dir="1620000" algn="bl" rotWithShape="0">
              <a:srgbClr val="000000">
                <a:alpha val="50000"/>
              </a:srgbClr>
            </a:outerShdw>
          </a:effectLst>
        </p:spPr>
      </p:pic>
      <p:sp>
        <p:nvSpPr>
          <p:cNvPr id="94" name="Google Shape;94;p22"/>
          <p:cNvSpPr txBox="1">
            <a:spLocks noGrp="1"/>
          </p:cNvSpPr>
          <p:nvPr>
            <p:ph type="title"/>
          </p:nvPr>
        </p:nvSpPr>
        <p:spPr>
          <a:xfrm>
            <a:off x="2621300" y="1536625"/>
            <a:ext cx="2003700" cy="2289900"/>
          </a:xfrm>
          <a:prstGeom prst="rect">
            <a:avLst/>
          </a:prstGeom>
        </p:spPr>
        <p:txBody>
          <a:bodyPr spcFirstLastPara="1" wrap="square" lIns="117025" tIns="117025" rIns="117025" bIns="117025" anchor="b" anchorCtr="0">
            <a:noAutofit/>
          </a:bodyPr>
          <a:lstStyle/>
          <a:p>
            <a:pPr marL="0" lvl="0" indent="0" algn="l" rtl="0">
              <a:spcBef>
                <a:spcPts val="0"/>
              </a:spcBef>
              <a:spcAft>
                <a:spcPts val="0"/>
              </a:spcAft>
              <a:buNone/>
            </a:pPr>
            <a:r>
              <a:rPr lang="en-US" sz="1800" b="1"/>
              <a:t>Serving Kern County</a:t>
            </a:r>
            <a:endParaRPr sz="1800" b="1"/>
          </a:p>
          <a:p>
            <a:pPr marL="228600" lvl="0" indent="-228600" algn="l" rtl="0">
              <a:spcBef>
                <a:spcPts val="0"/>
              </a:spcBef>
              <a:spcAft>
                <a:spcPts val="0"/>
              </a:spcAft>
              <a:buSzPts val="1800"/>
              <a:buChar char="●"/>
            </a:pPr>
            <a:r>
              <a:rPr lang="en-US" sz="1800"/>
              <a:t>55% Courses Offered at Rural Sites</a:t>
            </a:r>
            <a:endParaRPr sz="1800"/>
          </a:p>
          <a:p>
            <a:pPr marL="228600" lvl="0" indent="-228600" algn="l" rtl="0">
              <a:spcBef>
                <a:spcPts val="0"/>
              </a:spcBef>
              <a:spcAft>
                <a:spcPts val="0"/>
              </a:spcAft>
              <a:buSzPts val="1800"/>
              <a:buChar char="●"/>
            </a:pPr>
            <a:r>
              <a:rPr lang="en-US" sz="1800"/>
              <a:t>78% Hispanic/ Latino</a:t>
            </a:r>
            <a:endParaRPr sz="1800"/>
          </a:p>
        </p:txBody>
      </p:sp>
      <p:pic>
        <p:nvPicPr>
          <p:cNvPr id="95" name="Google Shape;95;p22"/>
          <p:cNvPicPr preferRelativeResize="0"/>
          <p:nvPr/>
        </p:nvPicPr>
        <p:blipFill rotWithShape="1">
          <a:blip r:embed="rId4">
            <a:alphaModFix/>
          </a:blip>
          <a:srcRect l="8571" t="29611" r="5797" b="35129"/>
          <a:stretch/>
        </p:blipFill>
        <p:spPr>
          <a:xfrm>
            <a:off x="398974" y="195050"/>
            <a:ext cx="4148549" cy="854163"/>
          </a:xfrm>
          <a:prstGeom prst="rect">
            <a:avLst/>
          </a:prstGeom>
          <a:noFill/>
          <a:ln>
            <a:noFill/>
          </a:ln>
        </p:spPr>
      </p:pic>
      <p:pic>
        <p:nvPicPr>
          <p:cNvPr id="96" name="Google Shape;96;p22"/>
          <p:cNvPicPr preferRelativeResize="0"/>
          <p:nvPr/>
        </p:nvPicPr>
        <p:blipFill rotWithShape="1">
          <a:blip r:embed="rId5">
            <a:alphaModFix/>
          </a:blip>
          <a:srcRect l="1216" r="1450"/>
          <a:stretch/>
        </p:blipFill>
        <p:spPr>
          <a:xfrm>
            <a:off x="4881000" y="1195325"/>
            <a:ext cx="6538151" cy="5332950"/>
          </a:xfrm>
          <a:prstGeom prst="rect">
            <a:avLst/>
          </a:prstGeom>
          <a:noFill/>
          <a:ln>
            <a:noFill/>
          </a:ln>
        </p:spPr>
      </p:pic>
      <p:sp>
        <p:nvSpPr>
          <p:cNvPr id="97" name="Google Shape;97;p22"/>
          <p:cNvSpPr txBox="1">
            <a:spLocks noGrp="1"/>
          </p:cNvSpPr>
          <p:nvPr>
            <p:ph type="title"/>
          </p:nvPr>
        </p:nvSpPr>
        <p:spPr>
          <a:xfrm>
            <a:off x="5302825" y="195050"/>
            <a:ext cx="5816400" cy="854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US" sz="4800" dirty="0">
                <a:solidFill>
                  <a:srgbClr val="CC0000"/>
                </a:solidFill>
              </a:rPr>
              <a:t>Snapshot</a:t>
            </a:r>
            <a:endParaRPr sz="4800" dirty="0">
              <a:solidFill>
                <a:srgbClr val="CC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4"/>
          <p:cNvPicPr preferRelativeResize="0"/>
          <p:nvPr/>
        </p:nvPicPr>
        <p:blipFill rotWithShape="1">
          <a:blip r:embed="rId3">
            <a:alphaModFix/>
          </a:blip>
          <a:srcRect t="14096"/>
          <a:stretch/>
        </p:blipFill>
        <p:spPr>
          <a:xfrm>
            <a:off x="265325" y="1575351"/>
            <a:ext cx="8514449" cy="4931475"/>
          </a:xfrm>
          <a:prstGeom prst="rect">
            <a:avLst/>
          </a:prstGeom>
          <a:noFill/>
          <a:ln>
            <a:noFill/>
          </a:ln>
        </p:spPr>
      </p:pic>
      <p:pic>
        <p:nvPicPr>
          <p:cNvPr id="112" name="Google Shape;112;p24"/>
          <p:cNvPicPr preferRelativeResize="0"/>
          <p:nvPr/>
        </p:nvPicPr>
        <p:blipFill rotWithShape="1">
          <a:blip r:embed="rId4">
            <a:alphaModFix/>
          </a:blip>
          <a:srcRect l="8571" t="29611" r="5797" b="35129"/>
          <a:stretch/>
        </p:blipFill>
        <p:spPr>
          <a:xfrm>
            <a:off x="8444476" y="5622482"/>
            <a:ext cx="3097145" cy="630968"/>
          </a:xfrm>
          <a:prstGeom prst="rect">
            <a:avLst/>
          </a:prstGeom>
          <a:noFill/>
          <a:ln>
            <a:noFill/>
          </a:ln>
        </p:spPr>
      </p:pic>
      <p:cxnSp>
        <p:nvCxnSpPr>
          <p:cNvPr id="113" name="Google Shape;113;p24"/>
          <p:cNvCxnSpPr/>
          <p:nvPr/>
        </p:nvCxnSpPr>
        <p:spPr>
          <a:xfrm>
            <a:off x="8627293" y="2761395"/>
            <a:ext cx="1173300" cy="0"/>
          </a:xfrm>
          <a:prstGeom prst="straightConnector1">
            <a:avLst/>
          </a:prstGeom>
          <a:noFill/>
          <a:ln w="28575" cap="flat" cmpd="sng">
            <a:solidFill>
              <a:srgbClr val="FF0000"/>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114" name="Google Shape;114;p24"/>
          <p:cNvSpPr txBox="1"/>
          <p:nvPr/>
        </p:nvSpPr>
        <p:spPr>
          <a:xfrm>
            <a:off x="8561329" y="2701929"/>
            <a:ext cx="13716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English </a:t>
            </a:r>
            <a:endParaRPr/>
          </a:p>
          <a:p>
            <a:pPr marL="0" lvl="0" indent="0" algn="l" rtl="0">
              <a:spcBef>
                <a:spcPts val="0"/>
              </a:spcBef>
              <a:spcAft>
                <a:spcPts val="0"/>
              </a:spcAft>
              <a:buNone/>
            </a:pPr>
            <a:r>
              <a:rPr lang="en-US"/>
              <a:t>253 Sections</a:t>
            </a:r>
            <a:endParaRPr/>
          </a:p>
        </p:txBody>
      </p:sp>
      <p:cxnSp>
        <p:nvCxnSpPr>
          <p:cNvPr id="115" name="Google Shape;115;p24"/>
          <p:cNvCxnSpPr/>
          <p:nvPr/>
        </p:nvCxnSpPr>
        <p:spPr>
          <a:xfrm>
            <a:off x="8627293" y="3908549"/>
            <a:ext cx="1173300" cy="0"/>
          </a:xfrm>
          <a:prstGeom prst="straightConnector1">
            <a:avLst/>
          </a:prstGeom>
          <a:noFill/>
          <a:ln w="28575" cap="flat" cmpd="sng">
            <a:solidFill>
              <a:srgbClr val="FF0000"/>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116" name="Google Shape;116;p24"/>
          <p:cNvSpPr txBox="1"/>
          <p:nvPr/>
        </p:nvSpPr>
        <p:spPr>
          <a:xfrm>
            <a:off x="8561329" y="3849083"/>
            <a:ext cx="13716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Math </a:t>
            </a:r>
            <a:endParaRPr/>
          </a:p>
          <a:p>
            <a:pPr marL="0" lvl="0" indent="0" algn="l" rtl="0">
              <a:spcBef>
                <a:spcPts val="0"/>
              </a:spcBef>
              <a:spcAft>
                <a:spcPts val="0"/>
              </a:spcAft>
              <a:buNone/>
            </a:pPr>
            <a:r>
              <a:rPr lang="en-US"/>
              <a:t>120 Sections</a:t>
            </a:r>
            <a:endParaRPr/>
          </a:p>
        </p:txBody>
      </p:sp>
      <p:cxnSp>
        <p:nvCxnSpPr>
          <p:cNvPr id="117" name="Google Shape;117;p24"/>
          <p:cNvCxnSpPr/>
          <p:nvPr/>
        </p:nvCxnSpPr>
        <p:spPr>
          <a:xfrm>
            <a:off x="8620011" y="2194625"/>
            <a:ext cx="1173300" cy="0"/>
          </a:xfrm>
          <a:prstGeom prst="straightConnector1">
            <a:avLst/>
          </a:prstGeom>
          <a:noFill/>
          <a:ln w="76200" cap="flat" cmpd="sng">
            <a:solidFill>
              <a:srgbClr val="FF0000"/>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118" name="Google Shape;118;p24"/>
          <p:cNvSpPr txBox="1"/>
          <p:nvPr/>
        </p:nvSpPr>
        <p:spPr>
          <a:xfrm>
            <a:off x="7585819" y="1378553"/>
            <a:ext cx="2306700" cy="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Dual Enrollment </a:t>
            </a:r>
            <a:endParaRPr sz="1800" b="1"/>
          </a:p>
          <a:p>
            <a:pPr marL="0" lvl="0" indent="0" algn="l" rtl="0">
              <a:spcBef>
                <a:spcPts val="0"/>
              </a:spcBef>
              <a:spcAft>
                <a:spcPts val="0"/>
              </a:spcAft>
              <a:buNone/>
            </a:pPr>
            <a:r>
              <a:rPr lang="en-US" sz="1800" b="1"/>
              <a:t>316 Sections</a:t>
            </a:r>
            <a:endParaRPr sz="1800" b="1"/>
          </a:p>
        </p:txBody>
      </p:sp>
      <p:sp>
        <p:nvSpPr>
          <p:cNvPr id="119" name="Google Shape;119;p24"/>
          <p:cNvSpPr txBox="1">
            <a:spLocks noGrp="1"/>
          </p:cNvSpPr>
          <p:nvPr>
            <p:ph type="title" idx="4294967295"/>
          </p:nvPr>
        </p:nvSpPr>
        <p:spPr>
          <a:xfrm>
            <a:off x="398975" y="342476"/>
            <a:ext cx="10906800" cy="960300"/>
          </a:xfrm>
          <a:prstGeom prst="rect">
            <a:avLst/>
          </a:prstGeom>
        </p:spPr>
        <p:txBody>
          <a:bodyPr spcFirstLastPara="1" wrap="square" lIns="117025" tIns="117025" rIns="117025" bIns="117025" anchor="t" anchorCtr="0">
            <a:noAutofit/>
          </a:bodyPr>
          <a:lstStyle/>
          <a:p>
            <a:pPr marL="0" lvl="0" indent="0" algn="l" rtl="0">
              <a:spcBef>
                <a:spcPts val="0"/>
              </a:spcBef>
              <a:spcAft>
                <a:spcPts val="0"/>
              </a:spcAft>
              <a:buNone/>
            </a:pPr>
            <a:r>
              <a:rPr lang="en-US" sz="3000">
                <a:solidFill>
                  <a:srgbClr val="CC0000"/>
                </a:solidFill>
              </a:rPr>
              <a:t>Think Culture Shift - Section Count by District</a:t>
            </a:r>
            <a:endParaRPr sz="3000">
              <a:solidFill>
                <a:srgbClr val="CC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5"/>
          <p:cNvPicPr preferRelativeResize="0"/>
          <p:nvPr/>
        </p:nvPicPr>
        <p:blipFill rotWithShape="1">
          <a:blip r:embed="rId3">
            <a:alphaModFix/>
          </a:blip>
          <a:srcRect t="7278"/>
          <a:stretch/>
        </p:blipFill>
        <p:spPr>
          <a:xfrm>
            <a:off x="2652125" y="1061225"/>
            <a:ext cx="8441724" cy="5078775"/>
          </a:xfrm>
          <a:prstGeom prst="rect">
            <a:avLst/>
          </a:prstGeom>
          <a:noFill/>
          <a:ln>
            <a:noFill/>
          </a:ln>
        </p:spPr>
      </p:pic>
      <p:pic>
        <p:nvPicPr>
          <p:cNvPr id="125" name="Google Shape;125;p25"/>
          <p:cNvPicPr preferRelativeResize="0"/>
          <p:nvPr/>
        </p:nvPicPr>
        <p:blipFill rotWithShape="1">
          <a:blip r:embed="rId4">
            <a:alphaModFix/>
          </a:blip>
          <a:srcRect l="8571" t="29611" r="5797" b="35129"/>
          <a:stretch/>
        </p:blipFill>
        <p:spPr>
          <a:xfrm>
            <a:off x="271171" y="5741900"/>
            <a:ext cx="3222125" cy="663425"/>
          </a:xfrm>
          <a:prstGeom prst="rect">
            <a:avLst/>
          </a:prstGeom>
          <a:noFill/>
          <a:ln>
            <a:noFill/>
          </a:ln>
        </p:spPr>
      </p:pic>
      <p:sp>
        <p:nvSpPr>
          <p:cNvPr id="126" name="Google Shape;126;p25"/>
          <p:cNvSpPr txBox="1">
            <a:spLocks noGrp="1"/>
          </p:cNvSpPr>
          <p:nvPr>
            <p:ph type="title"/>
          </p:nvPr>
        </p:nvSpPr>
        <p:spPr>
          <a:xfrm>
            <a:off x="398975" y="182400"/>
            <a:ext cx="10906800" cy="1120500"/>
          </a:xfrm>
          <a:prstGeom prst="rect">
            <a:avLst/>
          </a:prstGeom>
        </p:spPr>
        <p:txBody>
          <a:bodyPr spcFirstLastPara="1" wrap="square" lIns="117025" tIns="117025" rIns="117025" bIns="117025" anchor="t" anchorCtr="0">
            <a:noAutofit/>
          </a:bodyPr>
          <a:lstStyle/>
          <a:p>
            <a:pPr marL="0" lvl="0" indent="0" algn="l" rtl="0">
              <a:spcBef>
                <a:spcPts val="0"/>
              </a:spcBef>
              <a:spcAft>
                <a:spcPts val="0"/>
              </a:spcAft>
              <a:buNone/>
            </a:pPr>
            <a:r>
              <a:rPr lang="en-US" sz="3000">
                <a:solidFill>
                  <a:srgbClr val="CC0000"/>
                </a:solidFill>
              </a:rPr>
              <a:t>Think Career Exploration - Section Count by Pathway</a:t>
            </a:r>
            <a:endParaRPr sz="3000">
              <a:solidFill>
                <a:srgbClr val="CC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6"/>
          <p:cNvPicPr preferRelativeResize="0"/>
          <p:nvPr/>
        </p:nvPicPr>
        <p:blipFill rotWithShape="1">
          <a:blip r:embed="rId3">
            <a:alphaModFix/>
          </a:blip>
          <a:srcRect t="33722"/>
          <a:stretch/>
        </p:blipFill>
        <p:spPr>
          <a:xfrm>
            <a:off x="0" y="1549883"/>
            <a:ext cx="11569826" cy="4779242"/>
          </a:xfrm>
          <a:prstGeom prst="rect">
            <a:avLst/>
          </a:prstGeom>
          <a:noFill/>
          <a:ln>
            <a:noFill/>
          </a:ln>
        </p:spPr>
      </p:pic>
      <p:pic>
        <p:nvPicPr>
          <p:cNvPr id="133" name="Google Shape;133;p26"/>
          <p:cNvPicPr preferRelativeResize="0"/>
          <p:nvPr/>
        </p:nvPicPr>
        <p:blipFill rotWithShape="1">
          <a:blip r:embed="rId4">
            <a:alphaModFix/>
          </a:blip>
          <a:srcRect l="8571" t="29611" r="5797" b="35129"/>
          <a:stretch/>
        </p:blipFill>
        <p:spPr>
          <a:xfrm>
            <a:off x="632521" y="5665700"/>
            <a:ext cx="3222125" cy="663425"/>
          </a:xfrm>
          <a:prstGeom prst="rect">
            <a:avLst/>
          </a:prstGeom>
          <a:noFill/>
          <a:ln>
            <a:noFill/>
          </a:ln>
        </p:spPr>
      </p:pic>
      <p:sp>
        <p:nvSpPr>
          <p:cNvPr id="134" name="Google Shape;134;p26"/>
          <p:cNvSpPr txBox="1"/>
          <p:nvPr/>
        </p:nvSpPr>
        <p:spPr>
          <a:xfrm>
            <a:off x="75325" y="301300"/>
            <a:ext cx="11001900" cy="39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CC0000"/>
                </a:solidFill>
              </a:rPr>
              <a:t>Think Student Pipeline - Section Count by Subject</a:t>
            </a:r>
            <a:endParaRPr sz="3000">
              <a:solidFill>
                <a:srgbClr val="CC0000"/>
              </a:solidFill>
            </a:endParaRPr>
          </a:p>
        </p:txBody>
      </p:sp>
      <p:cxnSp>
        <p:nvCxnSpPr>
          <p:cNvPr id="135" name="Google Shape;135;p26"/>
          <p:cNvCxnSpPr/>
          <p:nvPr/>
        </p:nvCxnSpPr>
        <p:spPr>
          <a:xfrm rot="10800000">
            <a:off x="10712450" y="1110925"/>
            <a:ext cx="0" cy="398100"/>
          </a:xfrm>
          <a:prstGeom prst="straightConnector1">
            <a:avLst/>
          </a:prstGeom>
          <a:noFill/>
          <a:ln w="9525" cap="flat" cmpd="sng">
            <a:solidFill>
              <a:schemeClr val="dk2"/>
            </a:solidFill>
            <a:prstDash val="solid"/>
            <a:round/>
            <a:headEnd type="none" w="med" len="med"/>
            <a:tailEnd type="triangle" w="med" len="med"/>
          </a:ln>
        </p:spPr>
      </p:cxnSp>
      <p:sp>
        <p:nvSpPr>
          <p:cNvPr id="136" name="Google Shape;136;p26"/>
          <p:cNvSpPr txBox="1"/>
          <p:nvPr/>
        </p:nvSpPr>
        <p:spPr>
          <a:xfrm>
            <a:off x="10413950" y="804875"/>
            <a:ext cx="5970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180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398975" y="342476"/>
            <a:ext cx="10906800" cy="960300"/>
          </a:xfrm>
          <a:prstGeom prst="rect">
            <a:avLst/>
          </a:prstGeom>
        </p:spPr>
        <p:txBody>
          <a:bodyPr spcFirstLastPara="1" wrap="square" lIns="117025" tIns="117025" rIns="117025" bIns="117025" anchor="t" anchorCtr="0">
            <a:noAutofit/>
          </a:bodyPr>
          <a:lstStyle/>
          <a:p>
            <a:pPr marL="0" lvl="0" indent="0" algn="l" rtl="0">
              <a:spcBef>
                <a:spcPts val="0"/>
              </a:spcBef>
              <a:spcAft>
                <a:spcPts val="0"/>
              </a:spcAft>
              <a:buNone/>
            </a:pPr>
            <a:r>
              <a:rPr lang="en-US" sz="4800">
                <a:solidFill>
                  <a:srgbClr val="CC0000"/>
                </a:solidFill>
              </a:rPr>
              <a:t>Starting Pathways with Focus</a:t>
            </a:r>
            <a:endParaRPr sz="4800">
              <a:solidFill>
                <a:srgbClr val="CC0000"/>
              </a:solidFill>
            </a:endParaRPr>
          </a:p>
        </p:txBody>
      </p:sp>
      <p:pic>
        <p:nvPicPr>
          <p:cNvPr id="103" name="Google Shape;103;p23"/>
          <p:cNvPicPr preferRelativeResize="0"/>
          <p:nvPr/>
        </p:nvPicPr>
        <p:blipFill>
          <a:blip r:embed="rId3">
            <a:alphaModFix/>
          </a:blip>
          <a:stretch>
            <a:fillRect/>
          </a:stretch>
        </p:blipFill>
        <p:spPr>
          <a:xfrm>
            <a:off x="5237192" y="2072380"/>
            <a:ext cx="5913400" cy="3178209"/>
          </a:xfrm>
          <a:prstGeom prst="rect">
            <a:avLst/>
          </a:prstGeom>
          <a:noFill/>
          <a:ln>
            <a:noFill/>
          </a:ln>
        </p:spPr>
      </p:pic>
      <p:sp>
        <p:nvSpPr>
          <p:cNvPr id="104" name="Google Shape;104;p23"/>
          <p:cNvSpPr txBox="1">
            <a:spLocks noGrp="1"/>
          </p:cNvSpPr>
          <p:nvPr>
            <p:ph type="body" idx="1"/>
          </p:nvPr>
        </p:nvSpPr>
        <p:spPr>
          <a:xfrm>
            <a:off x="398975" y="1488025"/>
            <a:ext cx="5347800" cy="3992400"/>
          </a:xfrm>
          <a:prstGeom prst="rect">
            <a:avLst/>
          </a:prstGeom>
        </p:spPr>
        <p:txBody>
          <a:bodyPr spcFirstLastPara="1" wrap="square" lIns="117025" tIns="117025" rIns="117025" bIns="117025" anchor="t" anchorCtr="0">
            <a:noAutofit/>
          </a:bodyPr>
          <a:lstStyle/>
          <a:p>
            <a:pPr marL="0" lvl="0" indent="0" algn="l" rtl="0">
              <a:spcBef>
                <a:spcPts val="0"/>
              </a:spcBef>
              <a:spcAft>
                <a:spcPts val="0"/>
              </a:spcAft>
              <a:buNone/>
            </a:pPr>
            <a:r>
              <a:rPr lang="en-US" sz="2700" b="1">
                <a:solidFill>
                  <a:schemeClr val="dk1"/>
                </a:solidFill>
              </a:rPr>
              <a:t>Pillar I: Clarifying the Path</a:t>
            </a:r>
            <a:endParaRPr sz="2700" b="1">
              <a:solidFill>
                <a:schemeClr val="dk1"/>
              </a:solidFill>
            </a:endParaRPr>
          </a:p>
          <a:p>
            <a:pPr marL="584200" lvl="0" indent="-444500" algn="l" rtl="0">
              <a:spcBef>
                <a:spcPts val="2000"/>
              </a:spcBef>
              <a:spcAft>
                <a:spcPts val="0"/>
              </a:spcAft>
              <a:buSzPts val="2400"/>
              <a:buChar char="●"/>
            </a:pPr>
            <a:r>
              <a:rPr lang="en-US" sz="2400" b="1">
                <a:solidFill>
                  <a:schemeClr val="dk1"/>
                </a:solidFill>
              </a:rPr>
              <a:t>Get Focused...Stay Focused!®️</a:t>
            </a:r>
            <a:r>
              <a:rPr lang="en-US" sz="2400">
                <a:solidFill>
                  <a:schemeClr val="dk1"/>
                </a:solidFill>
              </a:rPr>
              <a:t> </a:t>
            </a:r>
            <a:endParaRPr sz="2400"/>
          </a:p>
          <a:p>
            <a:pPr marL="584200" lvl="0" indent="-444500" algn="l" rtl="0">
              <a:spcBef>
                <a:spcPts val="1500"/>
              </a:spcBef>
              <a:spcAft>
                <a:spcPts val="0"/>
              </a:spcAft>
              <a:buSzPts val="2400"/>
              <a:buChar char="●"/>
            </a:pPr>
            <a:r>
              <a:rPr lang="en-US" sz="2400"/>
              <a:t>Sequenced, scaffolded courses</a:t>
            </a:r>
            <a:endParaRPr sz="2400"/>
          </a:p>
          <a:p>
            <a:pPr marL="584200" lvl="0" indent="-444500" algn="l" rtl="0">
              <a:spcBef>
                <a:spcPts val="1500"/>
              </a:spcBef>
              <a:spcAft>
                <a:spcPts val="0"/>
              </a:spcAft>
              <a:buSzPts val="2400"/>
              <a:buChar char="●"/>
            </a:pPr>
            <a:r>
              <a:rPr lang="en-US" sz="2400"/>
              <a:t>Opportunities to explore interests</a:t>
            </a:r>
            <a:endParaRPr sz="2400"/>
          </a:p>
          <a:p>
            <a:pPr marL="584200" lvl="0" indent="-419100" algn="l" rtl="0">
              <a:spcBef>
                <a:spcPts val="1500"/>
              </a:spcBef>
              <a:spcAft>
                <a:spcPts val="1500"/>
              </a:spcAft>
              <a:buSzPts val="2000"/>
              <a:buChar char="●"/>
            </a:pPr>
            <a:r>
              <a:rPr lang="en-US" sz="2400"/>
              <a:t>UC &amp; CSU transferable</a:t>
            </a:r>
            <a:r>
              <a:rPr lang="en-US" sz="2000"/>
              <a:t> </a:t>
            </a:r>
            <a:endParaRPr sz="2000"/>
          </a:p>
        </p:txBody>
      </p:sp>
      <p:pic>
        <p:nvPicPr>
          <p:cNvPr id="105" name="Google Shape;105;p23"/>
          <p:cNvPicPr preferRelativeResize="0"/>
          <p:nvPr/>
        </p:nvPicPr>
        <p:blipFill rotWithShape="1">
          <a:blip r:embed="rId4">
            <a:alphaModFix/>
          </a:blip>
          <a:srcRect l="8571" t="29611" r="5797" b="35129"/>
          <a:stretch/>
        </p:blipFill>
        <p:spPr>
          <a:xfrm>
            <a:off x="632521" y="5665700"/>
            <a:ext cx="3222125" cy="663425"/>
          </a:xfrm>
          <a:prstGeom prst="rect">
            <a:avLst/>
          </a:prstGeom>
          <a:noFill/>
          <a:ln>
            <a:noFill/>
          </a:ln>
        </p:spPr>
      </p:pic>
      <p:sp>
        <p:nvSpPr>
          <p:cNvPr id="106" name="Google Shape;106;p23"/>
          <p:cNvSpPr txBox="1"/>
          <p:nvPr/>
        </p:nvSpPr>
        <p:spPr>
          <a:xfrm>
            <a:off x="6139275" y="1543150"/>
            <a:ext cx="4362900" cy="73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Comic Sans MS"/>
                <a:ea typeface="Comic Sans MS"/>
                <a:cs typeface="Comic Sans MS"/>
                <a:sym typeface="Comic Sans MS"/>
              </a:rPr>
              <a:t>STDV B3 “Career and Life Planning”</a:t>
            </a:r>
            <a:endParaRPr sz="18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98986" y="2752950"/>
            <a:ext cx="10906800" cy="1077300"/>
          </a:xfrm>
          <a:prstGeom prst="rect">
            <a:avLst/>
          </a:prstGeom>
        </p:spPr>
        <p:txBody>
          <a:bodyPr spcFirstLastPara="1" wrap="square" lIns="117025" tIns="117025" rIns="117025" bIns="117025" anchor="ctr" anchorCtr="0">
            <a:noAutofit/>
          </a:bodyPr>
          <a:lstStyle/>
          <a:p>
            <a:pPr lvl="0">
              <a:buClr>
                <a:schemeClr val="dk2"/>
              </a:buClr>
              <a:buSzPts val="3600"/>
            </a:pPr>
            <a:r>
              <a:rPr lang="en-US" sz="4800" dirty="0">
                <a:solidFill>
                  <a:srgbClr val="FF0000"/>
                </a:solidFill>
              </a:rPr>
              <a:t>From Dual Enrollment to Early College: Implementing Guided Pathways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926612" y="121343"/>
            <a:ext cx="9851400" cy="109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tx1"/>
                </a:solidFill>
              </a:rPr>
              <a:t>From Dual Enrollment to Early College</a:t>
            </a:r>
            <a:endParaRPr b="1" dirty="0">
              <a:solidFill>
                <a:schemeClr val="tx1"/>
              </a:solidFill>
            </a:endParaRPr>
          </a:p>
        </p:txBody>
      </p:sp>
      <p:pic>
        <p:nvPicPr>
          <p:cNvPr id="149" name="Google Shape;149;p28"/>
          <p:cNvPicPr preferRelativeResize="0"/>
          <p:nvPr/>
        </p:nvPicPr>
        <p:blipFill>
          <a:blip r:embed="rId3"/>
          <a:stretch>
            <a:fillRect/>
          </a:stretch>
        </p:blipFill>
        <p:spPr>
          <a:xfrm>
            <a:off x="647916" y="1113483"/>
            <a:ext cx="10419342" cy="485081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1669</Words>
  <Application>Microsoft Office PowerPoint</Application>
  <PresentationFormat>Custom</PresentationFormat>
  <Paragraphs>373</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 Dual Enrollment &amp; Early College as Strategies for  Guided Pathways Design and Implementation   January 28, 2019 </vt:lpstr>
      <vt:lpstr>Presentation Outline</vt:lpstr>
      <vt:lpstr>Serving Kern County 55% Courses Offered at Rural Sites 78% Hispanic/ Latino</vt:lpstr>
      <vt:lpstr>Think Culture Shift - Section Count by District</vt:lpstr>
      <vt:lpstr>Think Career Exploration - Section Count by Pathway</vt:lpstr>
      <vt:lpstr>PowerPoint Presentation</vt:lpstr>
      <vt:lpstr>Starting Pathways with Focus</vt:lpstr>
      <vt:lpstr>From Dual Enrollment to Early College: Implementing Guided Pathways </vt:lpstr>
      <vt:lpstr>From Dual Enrollment to Early College</vt:lpstr>
      <vt:lpstr>Dual Enrollment: Expanding Access During the High School Day</vt:lpstr>
      <vt:lpstr>Pathway Implementation: General Education with Dual Enrollment Courses Only</vt:lpstr>
      <vt:lpstr>Pathway Implementation: General Education with Dual Enrollment AND Concurrent Enrollment Courses</vt:lpstr>
      <vt:lpstr>Pathway Implementation: Expanding into Summers</vt:lpstr>
      <vt:lpstr>Equity: How do we include ALL students in Early College opportunities?</vt:lpstr>
      <vt:lpstr>Pathways for All, Starting in 9th Grade</vt:lpstr>
      <vt:lpstr>Opportunities</vt:lpstr>
      <vt:lpstr>Think Stewardship</vt:lpstr>
      <vt:lpstr>Areas of Opportunity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Dual Enrollment &amp; Early College as Strategies for  Guided Pathways Design and Implementation   January 28, 2019 </dc:title>
  <cp:lastModifiedBy>Swanson, Kylie</cp:lastModifiedBy>
  <cp:revision>29</cp:revision>
  <dcterms:modified xsi:type="dcterms:W3CDTF">2019-01-28T02:13:36Z</dcterms:modified>
</cp:coreProperties>
</file>