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4294-94ED-473C-92B9-BF4BE6086995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0782-7D3C-488B-A59D-262EC6AAB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21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4294-94ED-473C-92B9-BF4BE6086995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0782-7D3C-488B-A59D-262EC6AAB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64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4294-94ED-473C-92B9-BF4BE6086995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0782-7D3C-488B-A59D-262EC6AAB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708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4294-94ED-473C-92B9-BF4BE6086995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0782-7D3C-488B-A59D-262EC6AAB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23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4294-94ED-473C-92B9-BF4BE6086995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0782-7D3C-488B-A59D-262EC6AAB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19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4294-94ED-473C-92B9-BF4BE6086995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0782-7D3C-488B-A59D-262EC6AAB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4294-94ED-473C-92B9-BF4BE6086995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0782-7D3C-488B-A59D-262EC6AAB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778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4294-94ED-473C-92B9-BF4BE6086995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0782-7D3C-488B-A59D-262EC6AAB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62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4294-94ED-473C-92B9-BF4BE6086995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0782-7D3C-488B-A59D-262EC6AAB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93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4294-94ED-473C-92B9-BF4BE6086995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0782-7D3C-488B-A59D-262EC6AAB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446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4294-94ED-473C-92B9-BF4BE6086995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0782-7D3C-488B-A59D-262EC6AAB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735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E4294-94ED-473C-92B9-BF4BE6086995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90782-7D3C-488B-A59D-262EC6AAB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49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BC at CSUB Planning Group:</a:t>
            </a:r>
            <a:br>
              <a:rPr lang="en-US" dirty="0" smtClean="0"/>
            </a:br>
            <a:r>
              <a:rPr lang="en-US" dirty="0" smtClean="0"/>
              <a:t>Update and Next Steps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22533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College Council</a:t>
            </a:r>
          </a:p>
          <a:p>
            <a:r>
              <a:rPr lang="en-US" dirty="0" smtClean="0"/>
              <a:t>Sept. 20, 2019</a:t>
            </a:r>
          </a:p>
          <a:p>
            <a:r>
              <a:rPr lang="en-US" dirty="0" smtClean="0"/>
              <a:t>Jessica W. &amp; Jason 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555" y="5310299"/>
            <a:ext cx="4901747" cy="1090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63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sz="3200" dirty="0" smtClean="0"/>
              <a:t>CSUB Lead: Kim </a:t>
            </a:r>
            <a:r>
              <a:rPr lang="en-US" sz="3200" dirty="0" err="1" smtClean="0"/>
              <a:t>Flachmann</a:t>
            </a:r>
            <a:endParaRPr lang="en-US" sz="3200" dirty="0" smtClean="0"/>
          </a:p>
          <a:p>
            <a:pPr marL="45720" indent="0">
              <a:buNone/>
            </a:pPr>
            <a:r>
              <a:rPr lang="en-US" sz="3200" dirty="0" smtClean="0"/>
              <a:t>BC Lead: ?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522" y="5997087"/>
            <a:ext cx="2477379" cy="55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754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Would you like to get involved?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 the identified BC lead to join a team</a:t>
            </a:r>
          </a:p>
          <a:p>
            <a:endParaRPr lang="en-US" dirty="0"/>
          </a:p>
          <a:p>
            <a:r>
              <a:rPr lang="en-US" dirty="0" smtClean="0"/>
              <a:t>Contact Jason or Jessica for more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529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September 13, 2019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281" y="1825625"/>
            <a:ext cx="8947438" cy="4351338"/>
          </a:xfrm>
        </p:spPr>
      </p:pic>
    </p:spTree>
    <p:extLst>
      <p:ext uri="{BB962C8B-B14F-4D97-AF65-F5344CB8AC3E}">
        <p14:creationId xmlns:p14="http://schemas.microsoft.com/office/powerpoint/2010/main" val="702485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BC Lead: Kirk Russell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Objectives for 2019-20:</a:t>
            </a:r>
          </a:p>
          <a:p>
            <a:pPr marL="0" indent="0">
              <a:buNone/>
            </a:pPr>
            <a:r>
              <a:rPr lang="en-US" dirty="0" smtClean="0"/>
              <a:t>Clarifying Shared services: Use of physical print resources, use of general study space, use of reference service</a:t>
            </a:r>
          </a:p>
          <a:p>
            <a:pPr marL="0" indent="0">
              <a:buNone/>
            </a:pPr>
            <a:r>
              <a:rPr lang="en-US" dirty="0" smtClean="0"/>
              <a:t>Identifying Needs: BCSW study space, BCSW open lab, library research support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522" y="5997087"/>
            <a:ext cx="2477379" cy="55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941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IT/Technology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 smtClean="0"/>
              <a:t>BC </a:t>
            </a:r>
            <a:r>
              <a:rPr lang="en-US" sz="3200" dirty="0"/>
              <a:t>Lead: Todd </a:t>
            </a:r>
            <a:r>
              <a:rPr lang="en-US" sz="3200" dirty="0" err="1"/>
              <a:t>Coston</a:t>
            </a:r>
            <a:r>
              <a:rPr lang="en-US" sz="3200" dirty="0"/>
              <a:t> </a:t>
            </a:r>
          </a:p>
          <a:p>
            <a:pPr marL="45720" indent="0">
              <a:buNone/>
            </a:pPr>
            <a:endParaRPr lang="en-US" sz="3200" dirty="0" smtClean="0"/>
          </a:p>
          <a:p>
            <a:pPr marL="45720" indent="0">
              <a:buNone/>
            </a:pPr>
            <a:r>
              <a:rPr lang="en-US" sz="3200" dirty="0" smtClean="0"/>
              <a:t>Objectives for 2019-20:</a:t>
            </a:r>
          </a:p>
          <a:p>
            <a:pPr marL="45720" indent="0">
              <a:buNone/>
            </a:pPr>
            <a:r>
              <a:rPr lang="en-US" dirty="0" smtClean="0"/>
              <a:t>Autonomous </a:t>
            </a:r>
            <a:r>
              <a:rPr lang="en-US" dirty="0"/>
              <a:t>and coordinated </a:t>
            </a:r>
            <a:r>
              <a:rPr lang="en-US" dirty="0" smtClean="0"/>
              <a:t>IT support;</a:t>
            </a:r>
          </a:p>
          <a:p>
            <a:pPr marL="45720" indent="0">
              <a:buNone/>
            </a:pPr>
            <a:r>
              <a:rPr lang="en-US" dirty="0" smtClean="0"/>
              <a:t>Exploring </a:t>
            </a:r>
            <a:r>
              <a:rPr lang="en-US" dirty="0" err="1" smtClean="0"/>
              <a:t>Eduroam</a:t>
            </a: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Provision of support to other work groups, including library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522" y="5997087"/>
            <a:ext cx="2477379" cy="55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095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Enrollment &amp; Admissions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en-US" sz="3200" dirty="0" smtClean="0"/>
              <a:t>BC Leads: Michelle Pena &amp; Marisa </a:t>
            </a:r>
            <a:r>
              <a:rPr lang="en-US" sz="3200" dirty="0"/>
              <a:t>Marquez </a:t>
            </a:r>
            <a:endParaRPr lang="en-US" sz="3200" dirty="0" smtClean="0"/>
          </a:p>
          <a:p>
            <a:pPr marL="4572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dirty="0"/>
              <a:t>Objectives for 2019-20:</a:t>
            </a:r>
          </a:p>
          <a:p>
            <a:r>
              <a:rPr lang="en-US" dirty="0"/>
              <a:t>To streamline the transfer admissions process, BC &amp; CSUB enrollment services will work together to:  </a:t>
            </a:r>
          </a:p>
          <a:p>
            <a:pPr lvl="0"/>
            <a:r>
              <a:rPr lang="en-US" dirty="0"/>
              <a:t>Create shared prospective student database (EMP Software) – BC will provide names, CSUB will monitor/contact as necessary</a:t>
            </a:r>
          </a:p>
          <a:p>
            <a:pPr lvl="0"/>
            <a:r>
              <a:rPr lang="en-US" dirty="0"/>
              <a:t>Create supplemental application at BC with release of info permission to provide student info to CSUB</a:t>
            </a:r>
          </a:p>
          <a:p>
            <a:pPr lvl="0"/>
            <a:r>
              <a:rPr lang="en-US" dirty="0"/>
              <a:t>Share access to transcripts for transfers and reverse transfers</a:t>
            </a:r>
          </a:p>
          <a:p>
            <a:pPr lvl="0"/>
            <a:r>
              <a:rPr lang="en-US" dirty="0"/>
              <a:t>Establish MOU of data sharing</a:t>
            </a:r>
          </a:p>
          <a:p>
            <a:pPr lvl="0"/>
            <a:r>
              <a:rPr lang="en-US" dirty="0"/>
              <a:t>Quicken ADT verification turnaround rates, allow more time to make contact/resolve degree issues</a:t>
            </a:r>
          </a:p>
          <a:p>
            <a:pPr lvl="0"/>
            <a:r>
              <a:rPr lang="en-US" dirty="0"/>
              <a:t>Offer more CSU application workshops/more comprehensive transfer services.</a:t>
            </a:r>
          </a:p>
          <a:p>
            <a:pPr marL="45720" indent="0">
              <a:buNone/>
            </a:pPr>
            <a:endParaRPr lang="en-US" sz="3200" dirty="0" smtClean="0"/>
          </a:p>
          <a:p>
            <a:pPr marL="45720" indent="0">
              <a:buNone/>
            </a:pPr>
            <a:endParaRPr lang="en-US" sz="3200" dirty="0"/>
          </a:p>
          <a:p>
            <a:pPr marL="45720" indent="0">
              <a:buNone/>
            </a:pPr>
            <a:endParaRPr lang="en-US" sz="3200" dirty="0"/>
          </a:p>
          <a:p>
            <a:pPr marL="45720" indent="0">
              <a:buNone/>
            </a:pP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522" y="5997087"/>
            <a:ext cx="2477379" cy="55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031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Services &amp;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en-US" sz="3200" dirty="0" smtClean="0"/>
              <a:t>BC </a:t>
            </a:r>
            <a:r>
              <a:rPr lang="en-US" sz="3200" dirty="0"/>
              <a:t>Lead: </a:t>
            </a:r>
            <a:r>
              <a:rPr lang="en-US" sz="3200" dirty="0" err="1"/>
              <a:t>Zav</a:t>
            </a:r>
            <a:r>
              <a:rPr lang="en-US" sz="3200" dirty="0"/>
              <a:t> </a:t>
            </a:r>
            <a:r>
              <a:rPr lang="en-US" sz="3200" dirty="0" err="1"/>
              <a:t>Dadabhoy</a:t>
            </a:r>
            <a:r>
              <a:rPr lang="en-US" sz="3200" dirty="0"/>
              <a:t> </a:t>
            </a:r>
            <a:endParaRPr lang="en-US" sz="3200" dirty="0" smtClean="0"/>
          </a:p>
          <a:p>
            <a:pPr marL="4572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dirty="0" smtClean="0"/>
              <a:t>Objectives </a:t>
            </a:r>
            <a:r>
              <a:rPr lang="en-US" dirty="0"/>
              <a:t>for 2019-20:</a:t>
            </a:r>
          </a:p>
          <a:p>
            <a:pPr lvl="0"/>
            <a:r>
              <a:rPr lang="en-US" dirty="0"/>
              <a:t>Identify the areas where there are opportunities for student engagement on the CSUB campus in order to give BC students a sense of belonging at CSUB through shared experiences and access to CSUB events and activities</a:t>
            </a:r>
          </a:p>
          <a:p>
            <a:pPr lvl="0"/>
            <a:r>
              <a:rPr lang="en-US" dirty="0"/>
              <a:t>Identify a matrix of services that exist on each campus: where is there overlap or gaps in service? Identify which will be shared or remain individually delivered</a:t>
            </a:r>
          </a:p>
          <a:p>
            <a:pPr lvl="0"/>
            <a:r>
              <a:rPr lang="en-US" dirty="0"/>
              <a:t>Explore needs related to expenses:</a:t>
            </a:r>
          </a:p>
          <a:p>
            <a:pPr lvl="1"/>
            <a:r>
              <a:rPr lang="en-US" dirty="0"/>
              <a:t>Consider an optional fee structure for BCSW students to participate in services</a:t>
            </a:r>
          </a:p>
          <a:p>
            <a:pPr lvl="1"/>
            <a:r>
              <a:rPr lang="en-US" dirty="0"/>
              <a:t>Consider a charge-back fee structure for emergency services (i.e. emergency health services or first responder issues</a:t>
            </a:r>
          </a:p>
          <a:p>
            <a:pPr marL="45720" indent="0">
              <a:buNone/>
            </a:pPr>
            <a:endParaRPr lang="en-US" sz="3200" dirty="0"/>
          </a:p>
          <a:p>
            <a:pPr marL="45720" indent="0">
              <a:buNone/>
            </a:pPr>
            <a:endParaRPr lang="en-US" sz="3200" dirty="0"/>
          </a:p>
          <a:p>
            <a:pPr marL="45720" indent="0">
              <a:buNone/>
            </a:pP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522" y="5997087"/>
            <a:ext cx="2477379" cy="55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498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Parking &amp;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3200" dirty="0" smtClean="0"/>
              <a:t>BC </a:t>
            </a:r>
            <a:r>
              <a:rPr lang="en-US" sz="3200" dirty="0"/>
              <a:t>Lead: Mike </a:t>
            </a:r>
            <a:r>
              <a:rPr lang="en-US" sz="3200" dirty="0" smtClean="0"/>
              <a:t>Giacomini</a:t>
            </a:r>
          </a:p>
          <a:p>
            <a:pPr marL="4572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dirty="0"/>
              <a:t>Objectives for 2019-20:</a:t>
            </a:r>
          </a:p>
          <a:p>
            <a:pPr lvl="0"/>
            <a:r>
              <a:rPr lang="en-US" dirty="0"/>
              <a:t>Clarify issues to develop MOU to coordinate security needs and assignments, including emergency response protocol</a:t>
            </a:r>
          </a:p>
          <a:p>
            <a:pPr lvl="0"/>
            <a:r>
              <a:rPr lang="en-US" dirty="0"/>
              <a:t>Support CSUB shuttle with service to the BCSW campus</a:t>
            </a:r>
          </a:p>
          <a:p>
            <a:pPr lvl="0"/>
            <a:r>
              <a:rPr lang="en-US" dirty="0"/>
              <a:t>Plan for BCSW parking needs, including permit requirements and faculty allocation</a:t>
            </a:r>
          </a:p>
          <a:p>
            <a:pPr marL="45720" indent="0">
              <a:buNone/>
            </a:pPr>
            <a:r>
              <a:rPr lang="en-US" sz="3200" dirty="0" smtClean="0"/>
              <a:t> </a:t>
            </a:r>
            <a:endParaRPr lang="en-US" sz="3200" dirty="0"/>
          </a:p>
          <a:p>
            <a:pPr marL="45720" indent="0">
              <a:buNone/>
            </a:pP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522" y="5997087"/>
            <a:ext cx="2477379" cy="55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102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01040"/>
            <a:ext cx="10177671" cy="1356360"/>
          </a:xfrm>
        </p:spPr>
        <p:txBody>
          <a:bodyPr/>
          <a:lstStyle/>
          <a:p>
            <a:r>
              <a:rPr lang="en-US" dirty="0"/>
              <a:t>Honors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3200" dirty="0" smtClean="0"/>
              <a:t>BC </a:t>
            </a:r>
            <a:r>
              <a:rPr lang="en-US" sz="3200" dirty="0"/>
              <a:t>Lead: Jason Stratton </a:t>
            </a:r>
            <a:endParaRPr lang="en-US" sz="3200" dirty="0" smtClean="0"/>
          </a:p>
          <a:p>
            <a:pPr marL="45720" indent="0">
              <a:buNone/>
            </a:pPr>
            <a:r>
              <a:rPr lang="en-US" sz="3200" dirty="0" smtClean="0"/>
              <a:t>Objectives for 2019-20:</a:t>
            </a:r>
          </a:p>
          <a:p>
            <a:pPr lvl="0"/>
            <a:r>
              <a:rPr lang="en-US" dirty="0" smtClean="0"/>
              <a:t>Establish </a:t>
            </a:r>
            <a:r>
              <a:rPr lang="en-US" dirty="0"/>
              <a:t>procedures for BC students to enter into CSUB Honor Program</a:t>
            </a:r>
          </a:p>
          <a:p>
            <a:pPr lvl="0"/>
            <a:r>
              <a:rPr lang="en-US" dirty="0"/>
              <a:t>Design Pilot of Cohort Program</a:t>
            </a:r>
          </a:p>
          <a:p>
            <a:pPr lvl="0"/>
            <a:r>
              <a:rPr lang="en-US" dirty="0"/>
              <a:t>Explore curricular and other support options, including </a:t>
            </a:r>
          </a:p>
          <a:p>
            <a:pPr lvl="1"/>
            <a:r>
              <a:rPr lang="en-US" dirty="0"/>
              <a:t>interdisciplinary faculty coordination, </a:t>
            </a:r>
          </a:p>
          <a:p>
            <a:pPr lvl="1"/>
            <a:r>
              <a:rPr lang="en-US" dirty="0"/>
              <a:t>learning communities, </a:t>
            </a:r>
          </a:p>
          <a:p>
            <a:pPr lvl="1"/>
            <a:r>
              <a:rPr lang="en-US" dirty="0"/>
              <a:t>research of Presidential Scholars Program and other BC honors program-like designations</a:t>
            </a:r>
          </a:p>
          <a:p>
            <a:pPr marL="45720" indent="0">
              <a:buNone/>
            </a:pPr>
            <a:endParaRPr lang="en-US" sz="3200" dirty="0"/>
          </a:p>
          <a:p>
            <a:pPr marL="45720" indent="0">
              <a:buNone/>
            </a:pP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522" y="5997087"/>
            <a:ext cx="2477379" cy="55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590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Workload and Union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260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 smtClean="0"/>
              <a:t>BC Leads: </a:t>
            </a:r>
            <a:r>
              <a:rPr lang="en-US" sz="3200" dirty="0"/>
              <a:t>Emmanuel </a:t>
            </a:r>
            <a:r>
              <a:rPr lang="en-US" sz="3200" dirty="0" err="1" smtClean="0"/>
              <a:t>Mourtzanos</a:t>
            </a:r>
            <a:r>
              <a:rPr lang="en-US" sz="3200" dirty="0" smtClean="0"/>
              <a:t> &amp; Jessica Wojtysiak</a:t>
            </a:r>
          </a:p>
          <a:p>
            <a:pPr marL="45720" indent="0">
              <a:buNone/>
            </a:pPr>
            <a:r>
              <a:rPr lang="en-US" sz="3200" dirty="0" smtClean="0"/>
              <a:t>Objectives for 2019-2020:</a:t>
            </a:r>
            <a:endParaRPr lang="en-US" sz="3200" dirty="0"/>
          </a:p>
          <a:p>
            <a:pPr lvl="0"/>
            <a:r>
              <a:rPr lang="en-US" dirty="0" smtClean="0"/>
              <a:t>Review </a:t>
            </a:r>
            <a:r>
              <a:rPr lang="en-US" dirty="0"/>
              <a:t>faculty contracts at both institutions to identify potential issues</a:t>
            </a:r>
          </a:p>
          <a:p>
            <a:pPr lvl="0"/>
            <a:r>
              <a:rPr lang="en-US" dirty="0"/>
              <a:t>Make recommendations for remediation to the BC-CSUB collaborative groups to preemptively address potential concerns, as well as clarify misperceived concerns</a:t>
            </a:r>
          </a:p>
          <a:p>
            <a:pPr lvl="0"/>
            <a:r>
              <a:rPr lang="en-US" dirty="0" smtClean="0"/>
              <a:t>Ongoing </a:t>
            </a:r>
            <a:r>
              <a:rPr lang="en-US" dirty="0"/>
              <a:t>Goal: Meeting with unions in response to faculty concerns that arise throughout the course of the BC Southwest transition, and propose a recommendation to the BC-CSUB Planning Group.</a:t>
            </a:r>
          </a:p>
          <a:p>
            <a:pPr marL="45720" indent="0">
              <a:buNone/>
            </a:pP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522" y="5997087"/>
            <a:ext cx="2477379" cy="55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18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2650</TotalTime>
  <Words>460</Words>
  <Application>Microsoft Office PowerPoint</Application>
  <PresentationFormat>Widescreen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BC at CSUB Planning Group: Update and Next Steps</vt:lpstr>
      <vt:lpstr>September 13, 2019</vt:lpstr>
      <vt:lpstr>Library Services</vt:lpstr>
      <vt:lpstr>IT/Technology Support</vt:lpstr>
      <vt:lpstr>Enrollment &amp; Admissions</vt:lpstr>
      <vt:lpstr>Student Services &amp; Activities</vt:lpstr>
      <vt:lpstr>Parking &amp; Security</vt:lpstr>
      <vt:lpstr>Honors Program</vt:lpstr>
      <vt:lpstr>Workload and Union Issues</vt:lpstr>
      <vt:lpstr>General Education</vt:lpstr>
      <vt:lpstr>Would you like to get involved?</vt:lpstr>
    </vt:vector>
  </TitlesOfParts>
  <Company>Bakersfield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 at CSUB Planning Group</dc:title>
  <dc:creator>Jessica Wojtysiak</dc:creator>
  <cp:lastModifiedBy>Jennifer Serratt</cp:lastModifiedBy>
  <cp:revision>9</cp:revision>
  <dcterms:created xsi:type="dcterms:W3CDTF">2019-09-17T22:02:40Z</dcterms:created>
  <dcterms:modified xsi:type="dcterms:W3CDTF">2019-09-19T20:39:06Z</dcterms:modified>
</cp:coreProperties>
</file>