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74"/>
  </p:normalViewPr>
  <p:slideViewPr>
    <p:cSldViewPr snapToGrid="0" snapToObjects="1">
      <p:cViewPr varScale="1">
        <p:scale>
          <a:sx n="94" d="100"/>
          <a:sy n="94" d="100"/>
        </p:scale>
        <p:origin x="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D2472-08B0-450A-9EEB-411CD509572E}" type="datetimeFigureOut">
              <a:rPr lang="en-US" smtClean="0"/>
              <a:t>4/13/19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F24B93-EAC8-4A11-8E02-51DA1FFBC5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086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Michael P McNellis</a:t>
            </a:r>
            <a:br>
              <a:rPr lang="en-US" sz="1400" dirty="0"/>
            </a:br>
            <a:r>
              <a:rPr lang="en-US" sz="1200" dirty="0"/>
              <a:t>Department Chair &amp; Professor of Philosophy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24B93-EAC8-4A11-8E02-51DA1FFBC5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77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Michael P McNellis</a:t>
            </a:r>
            <a:br>
              <a:rPr lang="en-US" sz="1400" dirty="0"/>
            </a:br>
            <a:r>
              <a:rPr lang="en-US" sz="1200" dirty="0"/>
              <a:t>Department Chair &amp; Professor of Philosophy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24B93-EAC8-4A11-8E02-51DA1FFBC5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6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Michael P McNellis</a:t>
            </a:r>
            <a:br>
              <a:rPr lang="en-US" sz="1400" dirty="0"/>
            </a:br>
            <a:r>
              <a:rPr lang="en-US" sz="1200" dirty="0"/>
              <a:t>Department Chair &amp; Professor of Philosophy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24B93-EAC8-4A11-8E02-51DA1FFBC5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088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Michael P McNellis</a:t>
            </a:r>
            <a:br>
              <a:rPr lang="en-US" sz="1400" dirty="0"/>
            </a:br>
            <a:r>
              <a:rPr lang="en-US" sz="1200" dirty="0"/>
              <a:t>Department Chair &amp; Professor of Philosophy</a:t>
            </a:r>
            <a:endParaRPr lang="en-US" sz="1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24B93-EAC8-4A11-8E02-51DA1FFBC5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19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4/13/19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4/13/19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4/13/19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4/13/19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4/13/19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4/13/19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4/13/19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4/13/19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4/13/19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4/13/19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4/13/19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0A2C2-F379-F449-A67A-85E30CC219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825500"/>
            <a:ext cx="8991600" cy="1676400"/>
          </a:xfrm>
        </p:spPr>
        <p:txBody>
          <a:bodyPr>
            <a:normAutofit/>
          </a:bodyPr>
          <a:lstStyle/>
          <a:p>
            <a:r>
              <a:rPr lang="en-US" dirty="0"/>
              <a:t>Priority Index Chart</a:t>
            </a:r>
            <a:br>
              <a:rPr lang="en-US" dirty="0"/>
            </a:br>
            <a:r>
              <a:rPr lang="en-US" dirty="0"/>
              <a:t> </a:t>
            </a:r>
            <a:r>
              <a:rPr lang="en-US" sz="2700" dirty="0"/>
              <a:t>A Proposal</a:t>
            </a:r>
            <a:r>
              <a:rPr lang="en-US" dirty="0"/>
              <a:t>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692D4-4CD6-444D-853C-E85630296A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740156"/>
          </a:xfrm>
        </p:spPr>
        <p:txBody>
          <a:bodyPr>
            <a:normAutofit/>
          </a:bodyPr>
          <a:lstStyle/>
          <a:p>
            <a:r>
              <a:rPr lang="en-US" sz="1800" dirty="0"/>
              <a:t>By Michael P </a:t>
            </a:r>
            <a:r>
              <a:rPr lang="en-US" sz="1800" dirty="0" err="1"/>
              <a:t>McNellis</a:t>
            </a:r>
            <a:br>
              <a:rPr lang="en-US" sz="1800" dirty="0"/>
            </a:br>
            <a:r>
              <a:rPr lang="en-US" sz="1600" dirty="0"/>
              <a:t>Department Chair &amp; Professor of Philosophy</a:t>
            </a:r>
            <a:endParaRPr lang="en-US" sz="1800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C4C330BE-EEE1-5C40-9AA6-2548BFF508CD}"/>
              </a:ext>
            </a:extLst>
          </p:cNvPr>
          <p:cNvSpPr txBox="1">
            <a:spLocks/>
          </p:cNvSpPr>
          <p:nvPr/>
        </p:nvSpPr>
        <p:spPr>
          <a:xfrm>
            <a:off x="2695194" y="2687066"/>
            <a:ext cx="6801612" cy="74015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Managing the deluge of emails and increasing overall effective communication and morale among campus leaders (FCDC)</a:t>
            </a:r>
          </a:p>
        </p:txBody>
      </p:sp>
    </p:spTree>
    <p:extLst>
      <p:ext uri="{BB962C8B-B14F-4D97-AF65-F5344CB8AC3E}">
        <p14:creationId xmlns:p14="http://schemas.microsoft.com/office/powerpoint/2010/main" val="4231745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A16F7-0B66-E745-BAEC-53512FADA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Priority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EA24C-AF4B-F146-9F63-1CDE3B974F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23380" y="592855"/>
            <a:ext cx="4815840" cy="5862536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b="1" dirty="0"/>
              <a:t>Urgent</a:t>
            </a:r>
            <a:r>
              <a:rPr lang="en-US" dirty="0"/>
              <a:t> – </a:t>
            </a:r>
          </a:p>
          <a:p>
            <a:pPr marL="0" indent="0" algn="ctr">
              <a:spcBef>
                <a:spcPts val="400"/>
              </a:spcBef>
              <a:buNone/>
            </a:pPr>
            <a:r>
              <a:rPr lang="en-US" dirty="0"/>
              <a:t>Needs immediate attention</a:t>
            </a:r>
          </a:p>
          <a:p>
            <a:pPr marL="0" indent="0" algn="ctr">
              <a:spcBef>
                <a:spcPts val="400"/>
              </a:spcBef>
              <a:buNone/>
            </a:pPr>
            <a:r>
              <a:rPr lang="en-US" dirty="0"/>
              <a:t>Expect reply within 24-48 </a:t>
            </a:r>
            <a:r>
              <a:rPr lang="en-US" dirty="0" err="1"/>
              <a:t>hrs</a:t>
            </a:r>
            <a:endParaRPr lang="en-US" dirty="0"/>
          </a:p>
          <a:p>
            <a:pPr marL="0" indent="0" algn="ctr">
              <a:spcBef>
                <a:spcPts val="400"/>
              </a:spcBef>
              <a:buNone/>
            </a:pPr>
            <a:r>
              <a:rPr lang="en-US" dirty="0"/>
              <a:t>Recommend 24 hours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Priority 1</a:t>
            </a:r>
            <a:r>
              <a:rPr lang="en-US" dirty="0"/>
              <a:t> –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Needs attention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Expect reply within 72 hours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Priority 2</a:t>
            </a:r>
            <a:r>
              <a:rPr lang="en-US" dirty="0"/>
              <a:t> –</a:t>
            </a:r>
          </a:p>
          <a:p>
            <a:pPr marL="0" indent="0" algn="ctr">
              <a:spcBef>
                <a:spcPts val="0"/>
              </a:spcBef>
              <a:spcAft>
                <a:spcPts val="200"/>
              </a:spcAft>
              <a:buNone/>
            </a:pPr>
            <a:br>
              <a:rPr lang="en-US" dirty="0"/>
            </a:br>
            <a:r>
              <a:rPr lang="en-US" dirty="0"/>
              <a:t>Needs attention, but not right away. </a:t>
            </a:r>
          </a:p>
          <a:p>
            <a:pPr marL="0" indent="0" algn="ctr">
              <a:spcBef>
                <a:spcPts val="0"/>
              </a:spcBef>
              <a:spcAft>
                <a:spcPts val="200"/>
              </a:spcAft>
              <a:buNone/>
            </a:pPr>
            <a:r>
              <a:rPr lang="en-US" dirty="0"/>
              <a:t>Expect reply within 7-10 days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Priority 3 </a:t>
            </a:r>
            <a:r>
              <a:rPr lang="en-US" dirty="0"/>
              <a:t>– </a:t>
            </a:r>
          </a:p>
          <a:p>
            <a:pPr marL="0" indent="0" algn="ctr">
              <a:buNone/>
            </a:pPr>
            <a:r>
              <a:rPr lang="en-US" dirty="0"/>
              <a:t>FYI purposes</a:t>
            </a:r>
            <a:br>
              <a:rPr lang="en-US" dirty="0"/>
            </a:br>
            <a:r>
              <a:rPr lang="en-US" dirty="0"/>
              <a:t>No reply expected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79B2E5-7DE9-F647-A98A-5B5954E53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4 Levels of Priority</a:t>
            </a:r>
          </a:p>
        </p:txBody>
      </p:sp>
    </p:spTree>
    <p:extLst>
      <p:ext uri="{BB962C8B-B14F-4D97-AF65-F5344CB8AC3E}">
        <p14:creationId xmlns:p14="http://schemas.microsoft.com/office/powerpoint/2010/main" val="730978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68A91-6422-8E4B-B9B1-56FDAF29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68908"/>
          </a:xfrm>
        </p:spPr>
        <p:txBody>
          <a:bodyPr/>
          <a:lstStyle/>
          <a:p>
            <a:r>
              <a:rPr lang="en-US" dirty="0"/>
              <a:t>Additional Points, Part 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F696C-09B2-2241-8640-E3FD550A66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16200"/>
            <a:ext cx="7729728" cy="31877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Place priority label in subject line before the subject topic</a:t>
            </a:r>
          </a:p>
          <a:p>
            <a:endParaRPr lang="en-US" sz="2400" dirty="0"/>
          </a:p>
          <a:p>
            <a:r>
              <a:rPr lang="en-US" sz="2400" dirty="0"/>
              <a:t>If no reply within expected time-frame, second request is added: </a:t>
            </a:r>
            <a:br>
              <a:rPr lang="en-US" sz="2400" dirty="0"/>
            </a:br>
            <a:r>
              <a:rPr lang="en-US" sz="2400" dirty="0"/>
              <a:t>e.g., Priority 1: Second Request </a:t>
            </a:r>
          </a:p>
          <a:p>
            <a:endParaRPr lang="en-US" sz="2400" dirty="0"/>
          </a:p>
          <a:p>
            <a:r>
              <a:rPr lang="en-US" sz="2400" dirty="0"/>
              <a:t>If no reply to Second Request, sender can email next-level up on the chain of command and cc original recipient, and so on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43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24914-D231-FC42-B393-728FC2CF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Points, Part 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C9602-7046-B54B-8715-829C8AF9EE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451100"/>
            <a:ext cx="7729728" cy="4140200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Designed to be easily searchable and provides clear visual</a:t>
            </a:r>
          </a:p>
          <a:p>
            <a:endParaRPr lang="en-US" sz="2400" dirty="0"/>
          </a:p>
          <a:p>
            <a:r>
              <a:rPr lang="en-US" sz="2400" dirty="0"/>
              <a:t>Designed to be constructive, not punitive – yet carries element of accountability</a:t>
            </a:r>
          </a:p>
          <a:p>
            <a:endParaRPr lang="en-US" sz="2400" dirty="0"/>
          </a:p>
          <a:p>
            <a:r>
              <a:rPr lang="en-US" sz="2400" dirty="0"/>
              <a:t>Expectation of use to protect private life:</a:t>
            </a:r>
          </a:p>
          <a:p>
            <a:pPr lvl="1"/>
            <a:r>
              <a:rPr lang="en-US" sz="1800" dirty="0"/>
              <a:t>Used during contractual </a:t>
            </a:r>
            <a:r>
              <a:rPr lang="en-US" sz="1800" i="1" dirty="0"/>
              <a:t>business</a:t>
            </a:r>
            <a:r>
              <a:rPr lang="en-US" sz="1800" dirty="0"/>
              <a:t> hours (may have to define these)</a:t>
            </a:r>
          </a:p>
          <a:p>
            <a:pPr lvl="1"/>
            <a:r>
              <a:rPr lang="en-US" sz="1800" dirty="0"/>
              <a:t>Not used during non-extra days or with employees on Breaks</a:t>
            </a:r>
          </a:p>
          <a:p>
            <a:pPr lvl="1"/>
            <a:r>
              <a:rPr lang="en-US" sz="1800" dirty="0"/>
              <a:t>No expectation if sender receives “auto-reply” of , e.g., “out-of-office”. Sender can include next level up for Urgent and Priority 1.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697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32FB4F-BB6D-4E43-811D-C341B08F3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3400" y="964692"/>
            <a:ext cx="8572500" cy="1188720"/>
          </a:xfrm>
        </p:spPr>
        <p:txBody>
          <a:bodyPr>
            <a:normAutofit/>
          </a:bodyPr>
          <a:lstStyle/>
          <a:p>
            <a:r>
              <a:rPr lang="en-US" sz="2400" dirty="0"/>
              <a:t>Vote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8AC7C4A-A837-694F-A799-40308FDF9B1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YES </a:t>
            </a:r>
            <a:br>
              <a:rPr lang="en-US" dirty="0"/>
            </a:br>
            <a:endParaRPr lang="en-US" dirty="0"/>
          </a:p>
          <a:p>
            <a:r>
              <a:rPr lang="en-US" dirty="0"/>
              <a:t>I see a value and a need for such prioritization of emails. </a:t>
            </a:r>
          </a:p>
          <a:p>
            <a:r>
              <a:rPr lang="en-US" dirty="0"/>
              <a:t>I agree with details as stated </a:t>
            </a:r>
          </a:p>
          <a:p>
            <a:pPr marL="0" indent="0">
              <a:buNone/>
            </a:pPr>
            <a:r>
              <a:rPr lang="en-US" dirty="0"/>
              <a:t>or </a:t>
            </a:r>
          </a:p>
          <a:p>
            <a:r>
              <a:rPr lang="en-US" dirty="0"/>
              <a:t>I agree this is good idea but we need a discussion to modify details of proposal, e.g., days of expected replies, etc.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095F42-4B3A-AA41-9729-CF99249A97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NO</a:t>
            </a:r>
            <a:br>
              <a:rPr lang="en-US" dirty="0"/>
            </a:br>
            <a:endParaRPr lang="en-US" dirty="0"/>
          </a:p>
          <a:p>
            <a:r>
              <a:rPr lang="en-US" dirty="0"/>
              <a:t>I do not see a value or need for such prioritization of emails</a:t>
            </a:r>
          </a:p>
          <a:p>
            <a:endParaRPr lang="en-US" dirty="0"/>
          </a:p>
          <a:p>
            <a:r>
              <a:rPr lang="en-US" dirty="0"/>
              <a:t>I do not see a need to “norm” email prioritization</a:t>
            </a:r>
          </a:p>
        </p:txBody>
      </p:sp>
      <p:sp>
        <p:nvSpPr>
          <p:cNvPr id="7" name="Title 3">
            <a:extLst>
              <a:ext uri="{FF2B5EF4-FFF2-40B4-BE49-F238E27FC236}">
                <a16:creationId xmlns:a16="http://schemas.microsoft.com/office/drawing/2014/main" id="{E532FB4F-BB6D-4E43-811D-C341B08F3B84}"/>
              </a:ext>
            </a:extLst>
          </p:cNvPr>
          <p:cNvSpPr txBox="1">
            <a:spLocks/>
          </p:cNvSpPr>
          <p:nvPr/>
        </p:nvSpPr>
        <p:spPr bwMode="black">
          <a:xfrm>
            <a:off x="1803400" y="5750982"/>
            <a:ext cx="8572500" cy="473676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>
                <a:solidFill>
                  <a:srgbClr val="FF0000"/>
                </a:solidFill>
              </a:rPr>
              <a:t>RESULTS: ALL Yes, with one abstention. Zero No’s.</a:t>
            </a:r>
          </a:p>
        </p:txBody>
      </p:sp>
    </p:spTree>
    <p:extLst>
      <p:ext uri="{BB962C8B-B14F-4D97-AF65-F5344CB8AC3E}">
        <p14:creationId xmlns:p14="http://schemas.microsoft.com/office/powerpoint/2010/main" val="185689828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0</TotalTime>
  <Words>206</Words>
  <Application>Microsoft Macintosh PowerPoint</Application>
  <PresentationFormat>Widescreen</PresentationFormat>
  <Paragraphs>56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Parcel</vt:lpstr>
      <vt:lpstr>Priority Index Chart  A Proposal </vt:lpstr>
      <vt:lpstr>The Priority Chart</vt:lpstr>
      <vt:lpstr>Additional Points, Part I</vt:lpstr>
      <vt:lpstr>Additional Points, Part II</vt:lpstr>
      <vt:lpstr>Vote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2019-04-12T19:40:21Z</dcterms:created>
  <dcterms:modified xsi:type="dcterms:W3CDTF">2019-04-13T07:48:26Z</dcterms:modified>
</cp:coreProperties>
</file>