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4"/>
  </p:notesMasterIdLst>
  <p:handoutMasterIdLst>
    <p:handoutMasterId r:id="rId15"/>
  </p:handoutMasterIdLst>
  <p:sldIdLst>
    <p:sldId id="277" r:id="rId3"/>
    <p:sldId id="267" r:id="rId4"/>
    <p:sldId id="279" r:id="rId5"/>
    <p:sldId id="268" r:id="rId6"/>
    <p:sldId id="270" r:id="rId7"/>
    <p:sldId id="278" r:id="rId8"/>
    <p:sldId id="269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5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Fall 2016: Engl B53 Grade Distribution for Students w/ activity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DBB-48FB-BFB1-AF721C8000E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DBB-48FB-BFB1-AF721C8000E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DBB-48FB-BFB1-AF721C8000E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DBB-48FB-BFB1-AF721C8000E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DBB-48FB-BFB1-AF721C8000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'Data Graphs'!$B$118:$B$122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</c:strCache>
            </c:strRef>
          </c:cat>
          <c:val>
            <c:numRef>
              <c:f>'Data Graphs'!$C$118:$C$122</c:f>
              <c:numCache>
                <c:formatCode>General</c:formatCode>
                <c:ptCount val="5"/>
                <c:pt idx="0">
                  <c:v>12</c:v>
                </c:pt>
                <c:pt idx="1">
                  <c:v>26</c:v>
                </c:pt>
                <c:pt idx="2">
                  <c:v>36</c:v>
                </c:pt>
                <c:pt idx="3">
                  <c:v>17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BB-48FB-BFB1-AF721C800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883992"/>
        <c:axId val="351884384"/>
      </c:barChart>
      <c:catAx>
        <c:axId val="35188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84384"/>
        <c:crosses val="autoZero"/>
        <c:auto val="1"/>
        <c:lblAlgn val="ctr"/>
        <c:lblOffset val="100"/>
        <c:noMultiLvlLbl val="0"/>
      </c:catAx>
      <c:valAx>
        <c:axId val="35188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83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Fall 2016: Engl B53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047038839972579E-2"/>
          <c:y val="0.1992905189739422"/>
          <c:w val="0.91995296116002745"/>
          <c:h val="0.6422301669115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Graphs'!$B$199</c:f>
              <c:strCache>
                <c:ptCount val="1"/>
                <c:pt idx="0">
                  <c:v>with activity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'Data Graphs'!$C$198:$H$198</c:f>
              <c:strCache>
                <c:ptCount val="6"/>
                <c:pt idx="0">
                  <c:v>A</c:v>
                </c:pt>
                <c:pt idx="1">
                  <c:v>B 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W</c:v>
                </c:pt>
              </c:strCache>
            </c:strRef>
          </c:cat>
          <c:val>
            <c:numRef>
              <c:f>'Data Graphs'!$C$199:$H$199</c:f>
              <c:numCache>
                <c:formatCode>General</c:formatCode>
                <c:ptCount val="6"/>
                <c:pt idx="0">
                  <c:v>12</c:v>
                </c:pt>
                <c:pt idx="1">
                  <c:v>26</c:v>
                </c:pt>
                <c:pt idx="2">
                  <c:v>36</c:v>
                </c:pt>
                <c:pt idx="3">
                  <c:v>17</c:v>
                </c:pt>
                <c:pt idx="4">
                  <c:v>14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C3-4717-8DBE-821E6C5DA014}"/>
            </c:ext>
          </c:extLst>
        </c:ser>
        <c:ser>
          <c:idx val="1"/>
          <c:order val="1"/>
          <c:tx>
            <c:strRef>
              <c:f>'Data Graphs'!$B$200</c:f>
              <c:strCache>
                <c:ptCount val="1"/>
                <c:pt idx="0">
                  <c:v>w/out activity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'Data Graphs'!$C$198:$H$198</c:f>
              <c:strCache>
                <c:ptCount val="6"/>
                <c:pt idx="0">
                  <c:v>A</c:v>
                </c:pt>
                <c:pt idx="1">
                  <c:v>B 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W</c:v>
                </c:pt>
              </c:strCache>
            </c:strRef>
          </c:cat>
          <c:val>
            <c:numRef>
              <c:f>'Data Graphs'!$C$200:$H$200</c:f>
              <c:numCache>
                <c:formatCode>General</c:formatCode>
                <c:ptCount val="6"/>
                <c:pt idx="0">
                  <c:v>19</c:v>
                </c:pt>
                <c:pt idx="1">
                  <c:v>48</c:v>
                </c:pt>
                <c:pt idx="2">
                  <c:v>74</c:v>
                </c:pt>
                <c:pt idx="3">
                  <c:v>30</c:v>
                </c:pt>
                <c:pt idx="4">
                  <c:v>87</c:v>
                </c:pt>
                <c:pt idx="5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C3-4717-8DBE-821E6C5DA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925200"/>
        <c:axId val="351925592"/>
      </c:barChart>
      <c:catAx>
        <c:axId val="35192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25592"/>
        <c:crosses val="autoZero"/>
        <c:auto val="1"/>
        <c:lblAlgn val="ctr"/>
        <c:lblOffset val="100"/>
        <c:noMultiLvlLbl val="0"/>
      </c:catAx>
      <c:valAx>
        <c:axId val="35192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2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Fall 2016: Grade Distribution for MathB60 (students w/ activity)</a:t>
            </a:r>
          </a:p>
        </c:rich>
      </c:tx>
      <c:layout>
        <c:manualLayout>
          <c:xMode val="edge"/>
          <c:yMode val="edge"/>
          <c:x val="0.17147620061005889"/>
          <c:y val="1.1578378789607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914260717410336E-2"/>
          <c:y val="0.17171296296296298"/>
          <c:w val="0.90286351706036749"/>
          <c:h val="0.6497191881085637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DA2-4B46-85FE-D4BB46EB232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DA2-4B46-85FE-D4BB46EB232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DA2-4B46-85FE-D4BB46EB232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DA2-4B46-85FE-D4BB46EB232E}"/>
              </c:ext>
            </c:extLst>
          </c:dPt>
          <c:dLbls>
            <c:dLbl>
              <c:idx val="0"/>
              <c:layout>
                <c:manualLayout>
                  <c:x val="0"/>
                  <c:y val="-0.177344902138520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DA2-4B46-85FE-D4BB46EB2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223608789652917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A2-4B46-85FE-D4BB46EB2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204332169855252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A2-4B46-85FE-D4BB46EB2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363770390374389E-3"/>
                  <c:y val="-0.115659718785991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A2-4B46-85FE-D4BB46EB2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308425916762645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DA2-4B46-85FE-D4BB46EB23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for Charts'!$A$72:$A$76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</c:strCache>
            </c:strRef>
          </c:cat>
          <c:val>
            <c:numRef>
              <c:f>'Data for Charts'!$B$72:$B$76</c:f>
              <c:numCache>
                <c:formatCode>General</c:formatCode>
                <c:ptCount val="5"/>
                <c:pt idx="0">
                  <c:v>17</c:v>
                </c:pt>
                <c:pt idx="1">
                  <c:v>23</c:v>
                </c:pt>
                <c:pt idx="2">
                  <c:v>21</c:v>
                </c:pt>
                <c:pt idx="3">
                  <c:v>10</c:v>
                </c:pt>
                <c:pt idx="4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DA2-4B46-85FE-D4BB46EB2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1926376"/>
        <c:axId val="351926768"/>
      </c:barChart>
      <c:catAx>
        <c:axId val="35192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26768"/>
        <c:crosses val="autoZero"/>
        <c:auto val="1"/>
        <c:lblAlgn val="ctr"/>
        <c:lblOffset val="100"/>
        <c:noMultiLvlLbl val="0"/>
      </c:catAx>
      <c:valAx>
        <c:axId val="35192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2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Fall 2016: MathB60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224447426386818E-2"/>
          <c:y val="0.18554537036461602"/>
          <c:w val="0.92077555257361321"/>
          <c:h val="0.65844968273993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for Charts'!$D$97</c:f>
              <c:strCache>
                <c:ptCount val="1"/>
                <c:pt idx="0">
                  <c:v>with activity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85000"/>
                    <a:satMod val="130000"/>
                  </a:schemeClr>
                </a:gs>
                <a:gs pos="34000">
                  <a:schemeClr val="accent2">
                    <a:shade val="76000"/>
                    <a:shade val="87000"/>
                    <a:satMod val="125000"/>
                  </a:schemeClr>
                </a:gs>
                <a:gs pos="70000">
                  <a:schemeClr val="accent2">
                    <a:shade val="76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shade val="76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'Data for Charts'!$E$96:$J$96</c:f>
              <c:strCache>
                <c:ptCount val="6"/>
                <c:pt idx="0">
                  <c:v>A</c:v>
                </c:pt>
                <c:pt idx="1">
                  <c:v>B 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W</c:v>
                </c:pt>
              </c:strCache>
            </c:strRef>
          </c:cat>
          <c:val>
            <c:numRef>
              <c:f>'Data for Charts'!$E$97:$J$97</c:f>
              <c:numCache>
                <c:formatCode>General</c:formatCode>
                <c:ptCount val="6"/>
                <c:pt idx="0">
                  <c:v>17</c:v>
                </c:pt>
                <c:pt idx="1">
                  <c:v>23</c:v>
                </c:pt>
                <c:pt idx="2">
                  <c:v>21</c:v>
                </c:pt>
                <c:pt idx="3">
                  <c:v>10</c:v>
                </c:pt>
                <c:pt idx="4">
                  <c:v>34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DB-483D-A718-B11C7D7F3648}"/>
            </c:ext>
          </c:extLst>
        </c:ser>
        <c:ser>
          <c:idx val="1"/>
          <c:order val="1"/>
          <c:tx>
            <c:strRef>
              <c:f>'Data for Charts'!$D$98</c:f>
              <c:strCache>
                <c:ptCount val="1"/>
                <c:pt idx="0">
                  <c:v>w/out activity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85000"/>
                    <a:satMod val="130000"/>
                  </a:schemeClr>
                </a:gs>
                <a:gs pos="34000">
                  <a:schemeClr val="accent2">
                    <a:tint val="77000"/>
                    <a:shade val="87000"/>
                    <a:satMod val="125000"/>
                  </a:schemeClr>
                </a:gs>
                <a:gs pos="70000">
                  <a:schemeClr val="accent2">
                    <a:tint val="77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77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'Data for Charts'!$E$96:$J$96</c:f>
              <c:strCache>
                <c:ptCount val="6"/>
                <c:pt idx="0">
                  <c:v>A</c:v>
                </c:pt>
                <c:pt idx="1">
                  <c:v>B 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W</c:v>
                </c:pt>
              </c:strCache>
            </c:strRef>
          </c:cat>
          <c:val>
            <c:numRef>
              <c:f>'Data for Charts'!$E$98:$J$98</c:f>
              <c:numCache>
                <c:formatCode>General</c:formatCode>
                <c:ptCount val="6"/>
                <c:pt idx="0">
                  <c:v>61</c:v>
                </c:pt>
                <c:pt idx="1">
                  <c:v>112</c:v>
                </c:pt>
                <c:pt idx="2">
                  <c:v>176</c:v>
                </c:pt>
                <c:pt idx="3">
                  <c:v>119</c:v>
                </c:pt>
                <c:pt idx="4">
                  <c:v>151</c:v>
                </c:pt>
                <c:pt idx="5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DB-483D-A718-B11C7D7F3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54836848"/>
        <c:axId val="354837240"/>
      </c:barChart>
      <c:catAx>
        <c:axId val="35483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37240"/>
        <c:crosses val="autoZero"/>
        <c:auto val="1"/>
        <c:lblAlgn val="ctr"/>
        <c:lblOffset val="100"/>
        <c:noMultiLvlLbl val="0"/>
      </c:catAx>
      <c:valAx>
        <c:axId val="354837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3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B3512-F896-4B25-88A0-D60E87B569BD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E4CFA32-910F-4690-A911-EBA868EE0B12}">
      <dgm:prSet/>
      <dgm:spPr/>
      <dgm:t>
        <a:bodyPr/>
        <a:lstStyle/>
        <a:p>
          <a:pPr rtl="0"/>
          <a:r>
            <a:rPr lang="en-US" dirty="0" smtClean="0"/>
            <a:t>Tutoring Center</a:t>
          </a:r>
          <a:endParaRPr lang="en-US" dirty="0"/>
        </a:p>
      </dgm:t>
    </dgm:pt>
    <dgm:pt modelId="{D58991A5-A58A-4AA8-8927-378930651443}" type="parTrans" cxnId="{A380F744-AA1A-46D0-A62A-FF74103031F0}">
      <dgm:prSet/>
      <dgm:spPr/>
      <dgm:t>
        <a:bodyPr/>
        <a:lstStyle/>
        <a:p>
          <a:endParaRPr lang="en-US"/>
        </a:p>
      </dgm:t>
    </dgm:pt>
    <dgm:pt modelId="{AC23452B-FF19-414A-AB08-2DFD6F198FD8}" type="sibTrans" cxnId="{A380F744-AA1A-46D0-A62A-FF74103031F0}">
      <dgm:prSet/>
      <dgm:spPr/>
      <dgm:t>
        <a:bodyPr/>
        <a:lstStyle/>
        <a:p>
          <a:endParaRPr lang="en-US"/>
        </a:p>
      </dgm:t>
    </dgm:pt>
    <dgm:pt modelId="{C0AD5BBF-D66C-4DD1-B93A-7E41D497BA76}">
      <dgm:prSet/>
      <dgm:spPr/>
      <dgm:t>
        <a:bodyPr/>
        <a:lstStyle/>
        <a:p>
          <a:pPr rtl="0"/>
          <a:r>
            <a:rPr lang="en-US" dirty="0" smtClean="0"/>
            <a:t>Supplemental Instruction (SI)</a:t>
          </a:r>
          <a:endParaRPr lang="en-US" dirty="0"/>
        </a:p>
      </dgm:t>
    </dgm:pt>
    <dgm:pt modelId="{C39B4878-A3CC-4249-8BD3-4D855ECC3E45}" type="parTrans" cxnId="{A0C631F0-63ED-486F-B08B-358D51016AE8}">
      <dgm:prSet/>
      <dgm:spPr/>
      <dgm:t>
        <a:bodyPr/>
        <a:lstStyle/>
        <a:p>
          <a:endParaRPr lang="en-US"/>
        </a:p>
      </dgm:t>
    </dgm:pt>
    <dgm:pt modelId="{B1E71E83-913F-4318-BD4D-640E23958281}" type="sibTrans" cxnId="{A0C631F0-63ED-486F-B08B-358D51016AE8}">
      <dgm:prSet/>
      <dgm:spPr/>
      <dgm:t>
        <a:bodyPr/>
        <a:lstStyle/>
        <a:p>
          <a:endParaRPr lang="en-US"/>
        </a:p>
      </dgm:t>
    </dgm:pt>
    <dgm:pt modelId="{1DDE34E7-045F-417F-A1C5-B61A95879C68}">
      <dgm:prSet/>
      <dgm:spPr/>
      <dgm:t>
        <a:bodyPr/>
        <a:lstStyle/>
        <a:p>
          <a:pPr rtl="0"/>
          <a:r>
            <a:rPr lang="en-US" smtClean="0"/>
            <a:t>Extend the Classroom Tutors</a:t>
          </a:r>
          <a:endParaRPr lang="en-US"/>
        </a:p>
      </dgm:t>
    </dgm:pt>
    <dgm:pt modelId="{F913B30F-82F2-40A2-9AE7-9CB69F1AF426}" type="parTrans" cxnId="{80161FE6-2C53-4A2D-97F3-13AC11C70FA3}">
      <dgm:prSet/>
      <dgm:spPr/>
      <dgm:t>
        <a:bodyPr/>
        <a:lstStyle/>
        <a:p>
          <a:endParaRPr lang="en-US"/>
        </a:p>
      </dgm:t>
    </dgm:pt>
    <dgm:pt modelId="{C8285737-B00E-420A-B7E0-B3D79A92A140}" type="sibTrans" cxnId="{80161FE6-2C53-4A2D-97F3-13AC11C70FA3}">
      <dgm:prSet/>
      <dgm:spPr/>
      <dgm:t>
        <a:bodyPr/>
        <a:lstStyle/>
        <a:p>
          <a:endParaRPr lang="en-US"/>
        </a:p>
      </dgm:t>
    </dgm:pt>
    <dgm:pt modelId="{F46703AE-397B-461C-AB53-CA535112583A}">
      <dgm:prSet/>
      <dgm:spPr/>
      <dgm:t>
        <a:bodyPr/>
        <a:lstStyle/>
        <a:p>
          <a:pPr rtl="0"/>
          <a:r>
            <a:rPr lang="en-US" smtClean="0"/>
            <a:t>Writing Center</a:t>
          </a:r>
          <a:endParaRPr lang="en-US"/>
        </a:p>
      </dgm:t>
    </dgm:pt>
    <dgm:pt modelId="{A0BCF7FE-5D77-4C12-9372-9410AB079EC6}" type="parTrans" cxnId="{56CA750D-00E8-4497-98AE-5AA98A1E741B}">
      <dgm:prSet/>
      <dgm:spPr/>
      <dgm:t>
        <a:bodyPr/>
        <a:lstStyle/>
        <a:p>
          <a:endParaRPr lang="en-US"/>
        </a:p>
      </dgm:t>
    </dgm:pt>
    <dgm:pt modelId="{2123C68E-8751-4358-AEA9-7EB359073D10}" type="sibTrans" cxnId="{56CA750D-00E8-4497-98AE-5AA98A1E741B}">
      <dgm:prSet/>
      <dgm:spPr/>
      <dgm:t>
        <a:bodyPr/>
        <a:lstStyle/>
        <a:p>
          <a:endParaRPr lang="en-US"/>
        </a:p>
      </dgm:t>
    </dgm:pt>
    <dgm:pt modelId="{D7B35691-E780-4680-9071-0F340D1E84B7}">
      <dgm:prSet/>
      <dgm:spPr/>
      <dgm:t>
        <a:bodyPr/>
        <a:lstStyle/>
        <a:p>
          <a:pPr rtl="0"/>
          <a:r>
            <a:rPr lang="en-US" dirty="0" err="1" smtClean="0"/>
            <a:t>ACDV</a:t>
          </a:r>
          <a:r>
            <a:rPr lang="en-US" dirty="0" smtClean="0"/>
            <a:t> B72 Extended the Classroom</a:t>
          </a:r>
          <a:endParaRPr lang="en-US" dirty="0"/>
        </a:p>
      </dgm:t>
    </dgm:pt>
    <dgm:pt modelId="{3CED7F07-17CE-4943-99DF-35DECB5B1611}" type="parTrans" cxnId="{469993A5-68CB-44BB-9CF5-AEEC6B0EC5E6}">
      <dgm:prSet/>
      <dgm:spPr/>
      <dgm:t>
        <a:bodyPr/>
        <a:lstStyle/>
        <a:p>
          <a:endParaRPr lang="en-US"/>
        </a:p>
      </dgm:t>
    </dgm:pt>
    <dgm:pt modelId="{A938DC09-B7F9-4F93-9CCA-45D39E7BA618}" type="sibTrans" cxnId="{469993A5-68CB-44BB-9CF5-AEEC6B0EC5E6}">
      <dgm:prSet/>
      <dgm:spPr/>
      <dgm:t>
        <a:bodyPr/>
        <a:lstStyle/>
        <a:p>
          <a:endParaRPr lang="en-US"/>
        </a:p>
      </dgm:t>
    </dgm:pt>
    <dgm:pt modelId="{F0BAB563-05A3-4305-8E10-75B548C34BB3}">
      <dgm:prSet/>
      <dgm:spPr/>
      <dgm:t>
        <a:bodyPr/>
        <a:lstStyle/>
        <a:p>
          <a:pPr rtl="0"/>
          <a:r>
            <a:rPr lang="en-US" smtClean="0"/>
            <a:t>Student Success Lab</a:t>
          </a:r>
          <a:endParaRPr lang="en-US"/>
        </a:p>
      </dgm:t>
    </dgm:pt>
    <dgm:pt modelId="{773F0C66-5FB2-4B61-9108-54B71104DD4A}" type="parTrans" cxnId="{79D02C9F-898F-40A6-AAE3-37C189A10BE5}">
      <dgm:prSet/>
      <dgm:spPr/>
      <dgm:t>
        <a:bodyPr/>
        <a:lstStyle/>
        <a:p>
          <a:endParaRPr lang="en-US"/>
        </a:p>
      </dgm:t>
    </dgm:pt>
    <dgm:pt modelId="{679C036C-9FC2-452D-B4B7-143903791CAE}" type="sibTrans" cxnId="{79D02C9F-898F-40A6-AAE3-37C189A10BE5}">
      <dgm:prSet/>
      <dgm:spPr/>
      <dgm:t>
        <a:bodyPr/>
        <a:lstStyle/>
        <a:p>
          <a:endParaRPr lang="en-US"/>
        </a:p>
      </dgm:t>
    </dgm:pt>
    <dgm:pt modelId="{E69F9477-70C9-492C-A6BB-31C85FC932EC}">
      <dgm:prSet/>
      <dgm:spPr/>
      <dgm:t>
        <a:bodyPr/>
        <a:lstStyle/>
        <a:p>
          <a:pPr rtl="0"/>
          <a:r>
            <a:rPr lang="en-US" smtClean="0"/>
            <a:t>Math Lab</a:t>
          </a:r>
          <a:endParaRPr lang="en-US"/>
        </a:p>
      </dgm:t>
    </dgm:pt>
    <dgm:pt modelId="{3B10AC78-4E23-4196-B4BB-6209D4BFCA8C}" type="parTrans" cxnId="{D5621C5A-8BE8-4D7C-8043-8110EDFDD4DC}">
      <dgm:prSet/>
      <dgm:spPr/>
      <dgm:t>
        <a:bodyPr/>
        <a:lstStyle/>
        <a:p>
          <a:endParaRPr lang="en-US"/>
        </a:p>
      </dgm:t>
    </dgm:pt>
    <dgm:pt modelId="{D639FFF4-C646-42EC-8453-8C48931DB303}" type="sibTrans" cxnId="{D5621C5A-8BE8-4D7C-8043-8110EDFDD4DC}">
      <dgm:prSet/>
      <dgm:spPr/>
      <dgm:t>
        <a:bodyPr/>
        <a:lstStyle/>
        <a:p>
          <a:endParaRPr lang="en-US"/>
        </a:p>
      </dgm:t>
    </dgm:pt>
    <dgm:pt modelId="{DDA6CF90-44EE-4509-B8CB-604FA7CA987D}">
      <dgm:prSet/>
      <dgm:spPr/>
      <dgm:t>
        <a:bodyPr/>
        <a:lstStyle/>
        <a:p>
          <a:pPr rtl="0"/>
          <a:r>
            <a:rPr lang="en-US" smtClean="0"/>
            <a:t>AERA STEM Success Center</a:t>
          </a:r>
          <a:endParaRPr lang="en-US"/>
        </a:p>
      </dgm:t>
    </dgm:pt>
    <dgm:pt modelId="{CDC4BB54-1AA4-4319-AB6C-B30DE9C8D7F4}" type="parTrans" cxnId="{28487CA9-028A-43AF-993B-EF6C1CD53E20}">
      <dgm:prSet/>
      <dgm:spPr/>
      <dgm:t>
        <a:bodyPr/>
        <a:lstStyle/>
        <a:p>
          <a:endParaRPr lang="en-US"/>
        </a:p>
      </dgm:t>
    </dgm:pt>
    <dgm:pt modelId="{A6C21A48-34B5-4843-8386-2C03CA5459AD}" type="sibTrans" cxnId="{28487CA9-028A-43AF-993B-EF6C1CD53E20}">
      <dgm:prSet/>
      <dgm:spPr/>
      <dgm:t>
        <a:bodyPr/>
        <a:lstStyle/>
        <a:p>
          <a:endParaRPr lang="en-US"/>
        </a:p>
      </dgm:t>
    </dgm:pt>
    <dgm:pt modelId="{ADC8630B-AE21-493C-8351-38D5317FFD3C}" type="pres">
      <dgm:prSet presAssocID="{C34B3512-F896-4B25-88A0-D60E87B569B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E4A452-ED34-4F09-AB05-B38F8735593A}" type="pres">
      <dgm:prSet presAssocID="{2E4CFA32-910F-4690-A911-EBA868EE0B12}" presName="thickLine" presStyleLbl="alignNode1" presStyleIdx="0" presStyleCnt="8"/>
      <dgm:spPr/>
    </dgm:pt>
    <dgm:pt modelId="{EF3C91F4-8B94-4F29-BCC1-39B4CDA6985A}" type="pres">
      <dgm:prSet presAssocID="{2E4CFA32-910F-4690-A911-EBA868EE0B12}" presName="horz1" presStyleCnt="0"/>
      <dgm:spPr/>
    </dgm:pt>
    <dgm:pt modelId="{5041DF85-F32E-465C-A570-11FAA2DC196A}" type="pres">
      <dgm:prSet presAssocID="{2E4CFA32-910F-4690-A911-EBA868EE0B12}" presName="tx1" presStyleLbl="revTx" presStyleIdx="0" presStyleCnt="8"/>
      <dgm:spPr/>
      <dgm:t>
        <a:bodyPr/>
        <a:lstStyle/>
        <a:p>
          <a:endParaRPr lang="en-US"/>
        </a:p>
      </dgm:t>
    </dgm:pt>
    <dgm:pt modelId="{71B68DC2-1C4E-49E2-9F65-C7AAF1B0B26A}" type="pres">
      <dgm:prSet presAssocID="{2E4CFA32-910F-4690-A911-EBA868EE0B12}" presName="vert1" presStyleCnt="0"/>
      <dgm:spPr/>
    </dgm:pt>
    <dgm:pt modelId="{5E997D03-A8BE-42A9-95C0-1A651B6D60FC}" type="pres">
      <dgm:prSet presAssocID="{C0AD5BBF-D66C-4DD1-B93A-7E41D497BA76}" presName="thickLine" presStyleLbl="alignNode1" presStyleIdx="1" presStyleCnt="8"/>
      <dgm:spPr/>
    </dgm:pt>
    <dgm:pt modelId="{27D837D4-7AE8-446C-960A-A8A485D37E76}" type="pres">
      <dgm:prSet presAssocID="{C0AD5BBF-D66C-4DD1-B93A-7E41D497BA76}" presName="horz1" presStyleCnt="0"/>
      <dgm:spPr/>
    </dgm:pt>
    <dgm:pt modelId="{83C1CF23-B4B9-44DA-BCA4-C3DB04C00F89}" type="pres">
      <dgm:prSet presAssocID="{C0AD5BBF-D66C-4DD1-B93A-7E41D497BA76}" presName="tx1" presStyleLbl="revTx" presStyleIdx="1" presStyleCnt="8"/>
      <dgm:spPr/>
      <dgm:t>
        <a:bodyPr/>
        <a:lstStyle/>
        <a:p>
          <a:endParaRPr lang="en-US"/>
        </a:p>
      </dgm:t>
    </dgm:pt>
    <dgm:pt modelId="{D31B6B1E-453D-4005-B6F9-52B9180018A6}" type="pres">
      <dgm:prSet presAssocID="{C0AD5BBF-D66C-4DD1-B93A-7E41D497BA76}" presName="vert1" presStyleCnt="0"/>
      <dgm:spPr/>
    </dgm:pt>
    <dgm:pt modelId="{BBAE4FED-D276-4CA6-A0EC-E0F2BBC5899F}" type="pres">
      <dgm:prSet presAssocID="{1DDE34E7-045F-417F-A1C5-B61A95879C68}" presName="thickLine" presStyleLbl="alignNode1" presStyleIdx="2" presStyleCnt="8"/>
      <dgm:spPr/>
    </dgm:pt>
    <dgm:pt modelId="{ADCC0594-65A7-4E0E-8722-FF45AA4FD06D}" type="pres">
      <dgm:prSet presAssocID="{1DDE34E7-045F-417F-A1C5-B61A95879C68}" presName="horz1" presStyleCnt="0"/>
      <dgm:spPr/>
    </dgm:pt>
    <dgm:pt modelId="{E778ECEF-1B66-48EF-85E2-803A4E6812FF}" type="pres">
      <dgm:prSet presAssocID="{1DDE34E7-045F-417F-A1C5-B61A95879C68}" presName="tx1" presStyleLbl="revTx" presStyleIdx="2" presStyleCnt="8"/>
      <dgm:spPr/>
      <dgm:t>
        <a:bodyPr/>
        <a:lstStyle/>
        <a:p>
          <a:endParaRPr lang="en-US"/>
        </a:p>
      </dgm:t>
    </dgm:pt>
    <dgm:pt modelId="{920CD4C8-7240-47E8-A79A-B90DD1B06746}" type="pres">
      <dgm:prSet presAssocID="{1DDE34E7-045F-417F-A1C5-B61A95879C68}" presName="vert1" presStyleCnt="0"/>
      <dgm:spPr/>
    </dgm:pt>
    <dgm:pt modelId="{4737A266-E450-4EC4-9B89-54858934EA94}" type="pres">
      <dgm:prSet presAssocID="{F46703AE-397B-461C-AB53-CA535112583A}" presName="thickLine" presStyleLbl="alignNode1" presStyleIdx="3" presStyleCnt="8"/>
      <dgm:spPr/>
    </dgm:pt>
    <dgm:pt modelId="{F8FF3C9F-E209-4A85-9599-937D4B3091B3}" type="pres">
      <dgm:prSet presAssocID="{F46703AE-397B-461C-AB53-CA535112583A}" presName="horz1" presStyleCnt="0"/>
      <dgm:spPr/>
    </dgm:pt>
    <dgm:pt modelId="{25D99D58-272E-48AE-823A-45C60B456355}" type="pres">
      <dgm:prSet presAssocID="{F46703AE-397B-461C-AB53-CA535112583A}" presName="tx1" presStyleLbl="revTx" presStyleIdx="3" presStyleCnt="8"/>
      <dgm:spPr/>
      <dgm:t>
        <a:bodyPr/>
        <a:lstStyle/>
        <a:p>
          <a:endParaRPr lang="en-US"/>
        </a:p>
      </dgm:t>
    </dgm:pt>
    <dgm:pt modelId="{06DAFD43-BF5F-43BD-BA95-559F37E004A5}" type="pres">
      <dgm:prSet presAssocID="{F46703AE-397B-461C-AB53-CA535112583A}" presName="vert1" presStyleCnt="0"/>
      <dgm:spPr/>
    </dgm:pt>
    <dgm:pt modelId="{6653273C-2D6A-4506-B7D2-D2F76B1FD186}" type="pres">
      <dgm:prSet presAssocID="{D7B35691-E780-4680-9071-0F340D1E84B7}" presName="thickLine" presStyleLbl="alignNode1" presStyleIdx="4" presStyleCnt="8"/>
      <dgm:spPr/>
    </dgm:pt>
    <dgm:pt modelId="{1FCB334B-9031-4AA1-B448-B7A075CB28B5}" type="pres">
      <dgm:prSet presAssocID="{D7B35691-E780-4680-9071-0F340D1E84B7}" presName="horz1" presStyleCnt="0"/>
      <dgm:spPr/>
    </dgm:pt>
    <dgm:pt modelId="{1BC79860-D664-4521-8AD2-E70B28C5B4F3}" type="pres">
      <dgm:prSet presAssocID="{D7B35691-E780-4680-9071-0F340D1E84B7}" presName="tx1" presStyleLbl="revTx" presStyleIdx="4" presStyleCnt="8"/>
      <dgm:spPr/>
      <dgm:t>
        <a:bodyPr/>
        <a:lstStyle/>
        <a:p>
          <a:endParaRPr lang="en-US"/>
        </a:p>
      </dgm:t>
    </dgm:pt>
    <dgm:pt modelId="{D1A37041-80B8-41AC-85FB-E11F0ED7A6F8}" type="pres">
      <dgm:prSet presAssocID="{D7B35691-E780-4680-9071-0F340D1E84B7}" presName="vert1" presStyleCnt="0"/>
      <dgm:spPr/>
    </dgm:pt>
    <dgm:pt modelId="{D611C996-88C8-46D5-B135-55E68C2B953C}" type="pres">
      <dgm:prSet presAssocID="{F0BAB563-05A3-4305-8E10-75B548C34BB3}" presName="thickLine" presStyleLbl="alignNode1" presStyleIdx="5" presStyleCnt="8"/>
      <dgm:spPr/>
    </dgm:pt>
    <dgm:pt modelId="{0DBEA79F-408C-4576-9425-A6358DAB5999}" type="pres">
      <dgm:prSet presAssocID="{F0BAB563-05A3-4305-8E10-75B548C34BB3}" presName="horz1" presStyleCnt="0"/>
      <dgm:spPr/>
    </dgm:pt>
    <dgm:pt modelId="{46A47186-17AD-48F8-B2D9-74CDBE216F7B}" type="pres">
      <dgm:prSet presAssocID="{F0BAB563-05A3-4305-8E10-75B548C34BB3}" presName="tx1" presStyleLbl="revTx" presStyleIdx="5" presStyleCnt="8"/>
      <dgm:spPr/>
      <dgm:t>
        <a:bodyPr/>
        <a:lstStyle/>
        <a:p>
          <a:endParaRPr lang="en-US"/>
        </a:p>
      </dgm:t>
    </dgm:pt>
    <dgm:pt modelId="{E46F8B62-10BF-46A1-AB67-907FDF360393}" type="pres">
      <dgm:prSet presAssocID="{F0BAB563-05A3-4305-8E10-75B548C34BB3}" presName="vert1" presStyleCnt="0"/>
      <dgm:spPr/>
    </dgm:pt>
    <dgm:pt modelId="{54FCED1E-CB36-4474-A38F-935A4E5FCEDB}" type="pres">
      <dgm:prSet presAssocID="{E69F9477-70C9-492C-A6BB-31C85FC932EC}" presName="thickLine" presStyleLbl="alignNode1" presStyleIdx="6" presStyleCnt="8"/>
      <dgm:spPr/>
    </dgm:pt>
    <dgm:pt modelId="{A80DC884-6C6E-4C68-BF57-61C1B04C979B}" type="pres">
      <dgm:prSet presAssocID="{E69F9477-70C9-492C-A6BB-31C85FC932EC}" presName="horz1" presStyleCnt="0"/>
      <dgm:spPr/>
    </dgm:pt>
    <dgm:pt modelId="{105588D3-AB76-4655-8A36-AF55859750BC}" type="pres">
      <dgm:prSet presAssocID="{E69F9477-70C9-492C-A6BB-31C85FC932EC}" presName="tx1" presStyleLbl="revTx" presStyleIdx="6" presStyleCnt="8"/>
      <dgm:spPr/>
      <dgm:t>
        <a:bodyPr/>
        <a:lstStyle/>
        <a:p>
          <a:endParaRPr lang="en-US"/>
        </a:p>
      </dgm:t>
    </dgm:pt>
    <dgm:pt modelId="{68684E0B-A38B-4E76-9E8E-DCD5C8A39863}" type="pres">
      <dgm:prSet presAssocID="{E69F9477-70C9-492C-A6BB-31C85FC932EC}" presName="vert1" presStyleCnt="0"/>
      <dgm:spPr/>
    </dgm:pt>
    <dgm:pt modelId="{907ED2D9-FA40-4272-B1E2-97564FFEFF58}" type="pres">
      <dgm:prSet presAssocID="{DDA6CF90-44EE-4509-B8CB-604FA7CA987D}" presName="thickLine" presStyleLbl="alignNode1" presStyleIdx="7" presStyleCnt="8"/>
      <dgm:spPr/>
    </dgm:pt>
    <dgm:pt modelId="{865C9069-47E6-43AF-ADD2-C3A15C4E3946}" type="pres">
      <dgm:prSet presAssocID="{DDA6CF90-44EE-4509-B8CB-604FA7CA987D}" presName="horz1" presStyleCnt="0"/>
      <dgm:spPr/>
    </dgm:pt>
    <dgm:pt modelId="{AA32861A-3C5F-4EDC-A5DB-4A1B38F44109}" type="pres">
      <dgm:prSet presAssocID="{DDA6CF90-44EE-4509-B8CB-604FA7CA987D}" presName="tx1" presStyleLbl="revTx" presStyleIdx="7" presStyleCnt="8"/>
      <dgm:spPr/>
      <dgm:t>
        <a:bodyPr/>
        <a:lstStyle/>
        <a:p>
          <a:endParaRPr lang="en-US"/>
        </a:p>
      </dgm:t>
    </dgm:pt>
    <dgm:pt modelId="{CE3ABB25-D5D0-4825-A8BC-F020B519D3C2}" type="pres">
      <dgm:prSet presAssocID="{DDA6CF90-44EE-4509-B8CB-604FA7CA987D}" presName="vert1" presStyleCnt="0"/>
      <dgm:spPr/>
    </dgm:pt>
  </dgm:ptLst>
  <dgm:cxnLst>
    <dgm:cxn modelId="{6B99F2D7-27F9-4EBD-AE96-9690B7D2F42E}" type="presOf" srcId="{F46703AE-397B-461C-AB53-CA535112583A}" destId="{25D99D58-272E-48AE-823A-45C60B456355}" srcOrd="0" destOrd="0" presId="urn:microsoft.com/office/officeart/2008/layout/LinedList"/>
    <dgm:cxn modelId="{56CA750D-00E8-4497-98AE-5AA98A1E741B}" srcId="{C34B3512-F896-4B25-88A0-D60E87B569BD}" destId="{F46703AE-397B-461C-AB53-CA535112583A}" srcOrd="3" destOrd="0" parTransId="{A0BCF7FE-5D77-4C12-9372-9410AB079EC6}" sibTransId="{2123C68E-8751-4358-AEA9-7EB359073D10}"/>
    <dgm:cxn modelId="{469993A5-68CB-44BB-9CF5-AEEC6B0EC5E6}" srcId="{C34B3512-F896-4B25-88A0-D60E87B569BD}" destId="{D7B35691-E780-4680-9071-0F340D1E84B7}" srcOrd="4" destOrd="0" parTransId="{3CED7F07-17CE-4943-99DF-35DECB5B1611}" sibTransId="{A938DC09-B7F9-4F93-9CCA-45D39E7BA618}"/>
    <dgm:cxn modelId="{80161FE6-2C53-4A2D-97F3-13AC11C70FA3}" srcId="{C34B3512-F896-4B25-88A0-D60E87B569BD}" destId="{1DDE34E7-045F-417F-A1C5-B61A95879C68}" srcOrd="2" destOrd="0" parTransId="{F913B30F-82F2-40A2-9AE7-9CB69F1AF426}" sibTransId="{C8285737-B00E-420A-B7E0-B3D79A92A140}"/>
    <dgm:cxn modelId="{A0C631F0-63ED-486F-B08B-358D51016AE8}" srcId="{C34B3512-F896-4B25-88A0-D60E87B569BD}" destId="{C0AD5BBF-D66C-4DD1-B93A-7E41D497BA76}" srcOrd="1" destOrd="0" parTransId="{C39B4878-A3CC-4249-8BD3-4D855ECC3E45}" sibTransId="{B1E71E83-913F-4318-BD4D-640E23958281}"/>
    <dgm:cxn modelId="{A380F744-AA1A-46D0-A62A-FF74103031F0}" srcId="{C34B3512-F896-4B25-88A0-D60E87B569BD}" destId="{2E4CFA32-910F-4690-A911-EBA868EE0B12}" srcOrd="0" destOrd="0" parTransId="{D58991A5-A58A-4AA8-8927-378930651443}" sibTransId="{AC23452B-FF19-414A-AB08-2DFD6F198FD8}"/>
    <dgm:cxn modelId="{4461E5AF-D5B9-456A-BA53-2D7C758662BA}" type="presOf" srcId="{2E4CFA32-910F-4690-A911-EBA868EE0B12}" destId="{5041DF85-F32E-465C-A570-11FAA2DC196A}" srcOrd="0" destOrd="0" presId="urn:microsoft.com/office/officeart/2008/layout/LinedList"/>
    <dgm:cxn modelId="{2C6259A8-0743-4E13-A794-4E66ABC55E2A}" type="presOf" srcId="{C34B3512-F896-4B25-88A0-D60E87B569BD}" destId="{ADC8630B-AE21-493C-8351-38D5317FFD3C}" srcOrd="0" destOrd="0" presId="urn:microsoft.com/office/officeart/2008/layout/LinedList"/>
    <dgm:cxn modelId="{318EE162-BAB3-4C6D-B60D-E3499B26950B}" type="presOf" srcId="{DDA6CF90-44EE-4509-B8CB-604FA7CA987D}" destId="{AA32861A-3C5F-4EDC-A5DB-4A1B38F44109}" srcOrd="0" destOrd="0" presId="urn:microsoft.com/office/officeart/2008/layout/LinedList"/>
    <dgm:cxn modelId="{79D02C9F-898F-40A6-AAE3-37C189A10BE5}" srcId="{C34B3512-F896-4B25-88A0-D60E87B569BD}" destId="{F0BAB563-05A3-4305-8E10-75B548C34BB3}" srcOrd="5" destOrd="0" parTransId="{773F0C66-5FB2-4B61-9108-54B71104DD4A}" sibTransId="{679C036C-9FC2-452D-B4B7-143903791CAE}"/>
    <dgm:cxn modelId="{E3D03B68-279F-4D09-B6A4-F0558D03A6B4}" type="presOf" srcId="{E69F9477-70C9-492C-A6BB-31C85FC932EC}" destId="{105588D3-AB76-4655-8A36-AF55859750BC}" srcOrd="0" destOrd="0" presId="urn:microsoft.com/office/officeart/2008/layout/LinedList"/>
    <dgm:cxn modelId="{A2D53610-84F5-4C11-9AA8-521012A6A335}" type="presOf" srcId="{D7B35691-E780-4680-9071-0F340D1E84B7}" destId="{1BC79860-D664-4521-8AD2-E70B28C5B4F3}" srcOrd="0" destOrd="0" presId="urn:microsoft.com/office/officeart/2008/layout/LinedList"/>
    <dgm:cxn modelId="{9E2CA104-8D75-426F-A3EE-E977DF90D7A1}" type="presOf" srcId="{1DDE34E7-045F-417F-A1C5-B61A95879C68}" destId="{E778ECEF-1B66-48EF-85E2-803A4E6812FF}" srcOrd="0" destOrd="0" presId="urn:microsoft.com/office/officeart/2008/layout/LinedList"/>
    <dgm:cxn modelId="{28487CA9-028A-43AF-993B-EF6C1CD53E20}" srcId="{C34B3512-F896-4B25-88A0-D60E87B569BD}" destId="{DDA6CF90-44EE-4509-B8CB-604FA7CA987D}" srcOrd="7" destOrd="0" parTransId="{CDC4BB54-1AA4-4319-AB6C-B30DE9C8D7F4}" sibTransId="{A6C21A48-34B5-4843-8386-2C03CA5459AD}"/>
    <dgm:cxn modelId="{B0833136-0677-4455-8D64-AD1751956334}" type="presOf" srcId="{F0BAB563-05A3-4305-8E10-75B548C34BB3}" destId="{46A47186-17AD-48F8-B2D9-74CDBE216F7B}" srcOrd="0" destOrd="0" presId="urn:microsoft.com/office/officeart/2008/layout/LinedList"/>
    <dgm:cxn modelId="{0732976B-4970-4966-BCDC-8115C24E6958}" type="presOf" srcId="{C0AD5BBF-D66C-4DD1-B93A-7E41D497BA76}" destId="{83C1CF23-B4B9-44DA-BCA4-C3DB04C00F89}" srcOrd="0" destOrd="0" presId="urn:microsoft.com/office/officeart/2008/layout/LinedList"/>
    <dgm:cxn modelId="{D5621C5A-8BE8-4D7C-8043-8110EDFDD4DC}" srcId="{C34B3512-F896-4B25-88A0-D60E87B569BD}" destId="{E69F9477-70C9-492C-A6BB-31C85FC932EC}" srcOrd="6" destOrd="0" parTransId="{3B10AC78-4E23-4196-B4BB-6209D4BFCA8C}" sibTransId="{D639FFF4-C646-42EC-8453-8C48931DB303}"/>
    <dgm:cxn modelId="{8EE4DC47-5B86-4A3B-9153-B5EF2C795DA6}" type="presParOf" srcId="{ADC8630B-AE21-493C-8351-38D5317FFD3C}" destId="{CCE4A452-ED34-4F09-AB05-B38F8735593A}" srcOrd="0" destOrd="0" presId="urn:microsoft.com/office/officeart/2008/layout/LinedList"/>
    <dgm:cxn modelId="{69BDF802-C0D4-46B5-85ED-46F5F574BD06}" type="presParOf" srcId="{ADC8630B-AE21-493C-8351-38D5317FFD3C}" destId="{EF3C91F4-8B94-4F29-BCC1-39B4CDA6985A}" srcOrd="1" destOrd="0" presId="urn:microsoft.com/office/officeart/2008/layout/LinedList"/>
    <dgm:cxn modelId="{9108495C-03BF-42C0-8B0A-0E3FCFD9B1DD}" type="presParOf" srcId="{EF3C91F4-8B94-4F29-BCC1-39B4CDA6985A}" destId="{5041DF85-F32E-465C-A570-11FAA2DC196A}" srcOrd="0" destOrd="0" presId="urn:microsoft.com/office/officeart/2008/layout/LinedList"/>
    <dgm:cxn modelId="{A2387E35-28A1-4B50-BA76-632858FD1563}" type="presParOf" srcId="{EF3C91F4-8B94-4F29-BCC1-39B4CDA6985A}" destId="{71B68DC2-1C4E-49E2-9F65-C7AAF1B0B26A}" srcOrd="1" destOrd="0" presId="urn:microsoft.com/office/officeart/2008/layout/LinedList"/>
    <dgm:cxn modelId="{92E4C071-C8B5-4F7A-BDF7-D458702C9A34}" type="presParOf" srcId="{ADC8630B-AE21-493C-8351-38D5317FFD3C}" destId="{5E997D03-A8BE-42A9-95C0-1A651B6D60FC}" srcOrd="2" destOrd="0" presId="urn:microsoft.com/office/officeart/2008/layout/LinedList"/>
    <dgm:cxn modelId="{61657E11-13E5-4E3E-B227-3A29A2BE2EB4}" type="presParOf" srcId="{ADC8630B-AE21-493C-8351-38D5317FFD3C}" destId="{27D837D4-7AE8-446C-960A-A8A485D37E76}" srcOrd="3" destOrd="0" presId="urn:microsoft.com/office/officeart/2008/layout/LinedList"/>
    <dgm:cxn modelId="{9F035AD5-5154-435D-948E-A4E603302DA5}" type="presParOf" srcId="{27D837D4-7AE8-446C-960A-A8A485D37E76}" destId="{83C1CF23-B4B9-44DA-BCA4-C3DB04C00F89}" srcOrd="0" destOrd="0" presId="urn:microsoft.com/office/officeart/2008/layout/LinedList"/>
    <dgm:cxn modelId="{DB9FF616-7919-459A-A919-18B174D91CFD}" type="presParOf" srcId="{27D837D4-7AE8-446C-960A-A8A485D37E76}" destId="{D31B6B1E-453D-4005-B6F9-52B9180018A6}" srcOrd="1" destOrd="0" presId="urn:microsoft.com/office/officeart/2008/layout/LinedList"/>
    <dgm:cxn modelId="{4FB08AE3-BB24-468F-A43D-D92B5FFA2F3F}" type="presParOf" srcId="{ADC8630B-AE21-493C-8351-38D5317FFD3C}" destId="{BBAE4FED-D276-4CA6-A0EC-E0F2BBC5899F}" srcOrd="4" destOrd="0" presId="urn:microsoft.com/office/officeart/2008/layout/LinedList"/>
    <dgm:cxn modelId="{6DCED833-92B1-4ECA-9F5B-78F5657E95B3}" type="presParOf" srcId="{ADC8630B-AE21-493C-8351-38D5317FFD3C}" destId="{ADCC0594-65A7-4E0E-8722-FF45AA4FD06D}" srcOrd="5" destOrd="0" presId="urn:microsoft.com/office/officeart/2008/layout/LinedList"/>
    <dgm:cxn modelId="{F37B4376-2370-48FE-A232-F9D371A8928A}" type="presParOf" srcId="{ADCC0594-65A7-4E0E-8722-FF45AA4FD06D}" destId="{E778ECEF-1B66-48EF-85E2-803A4E6812FF}" srcOrd="0" destOrd="0" presId="urn:microsoft.com/office/officeart/2008/layout/LinedList"/>
    <dgm:cxn modelId="{AAFF0EE3-803D-47EE-AFFE-2F3E08A7E18A}" type="presParOf" srcId="{ADCC0594-65A7-4E0E-8722-FF45AA4FD06D}" destId="{920CD4C8-7240-47E8-A79A-B90DD1B06746}" srcOrd="1" destOrd="0" presId="urn:microsoft.com/office/officeart/2008/layout/LinedList"/>
    <dgm:cxn modelId="{575C0280-945D-47D9-9221-54ED1535553F}" type="presParOf" srcId="{ADC8630B-AE21-493C-8351-38D5317FFD3C}" destId="{4737A266-E450-4EC4-9B89-54858934EA94}" srcOrd="6" destOrd="0" presId="urn:microsoft.com/office/officeart/2008/layout/LinedList"/>
    <dgm:cxn modelId="{B139BEF8-EDEF-4E0F-8ED6-2A3F844479D8}" type="presParOf" srcId="{ADC8630B-AE21-493C-8351-38D5317FFD3C}" destId="{F8FF3C9F-E209-4A85-9599-937D4B3091B3}" srcOrd="7" destOrd="0" presId="urn:microsoft.com/office/officeart/2008/layout/LinedList"/>
    <dgm:cxn modelId="{3E78CCAC-5ECB-4237-909E-504EEBBADDE1}" type="presParOf" srcId="{F8FF3C9F-E209-4A85-9599-937D4B3091B3}" destId="{25D99D58-272E-48AE-823A-45C60B456355}" srcOrd="0" destOrd="0" presId="urn:microsoft.com/office/officeart/2008/layout/LinedList"/>
    <dgm:cxn modelId="{6073316F-DD98-4028-B813-CA263CD9FAE1}" type="presParOf" srcId="{F8FF3C9F-E209-4A85-9599-937D4B3091B3}" destId="{06DAFD43-BF5F-43BD-BA95-559F37E004A5}" srcOrd="1" destOrd="0" presId="urn:microsoft.com/office/officeart/2008/layout/LinedList"/>
    <dgm:cxn modelId="{B77AF0CA-4D49-44D2-8C69-DD5FDB320D98}" type="presParOf" srcId="{ADC8630B-AE21-493C-8351-38D5317FFD3C}" destId="{6653273C-2D6A-4506-B7D2-D2F76B1FD186}" srcOrd="8" destOrd="0" presId="urn:microsoft.com/office/officeart/2008/layout/LinedList"/>
    <dgm:cxn modelId="{743C0F4D-D556-4E7B-9FD1-7D6003F54239}" type="presParOf" srcId="{ADC8630B-AE21-493C-8351-38D5317FFD3C}" destId="{1FCB334B-9031-4AA1-B448-B7A075CB28B5}" srcOrd="9" destOrd="0" presId="urn:microsoft.com/office/officeart/2008/layout/LinedList"/>
    <dgm:cxn modelId="{4709421B-B77E-4D94-987D-A7494795DCEB}" type="presParOf" srcId="{1FCB334B-9031-4AA1-B448-B7A075CB28B5}" destId="{1BC79860-D664-4521-8AD2-E70B28C5B4F3}" srcOrd="0" destOrd="0" presId="urn:microsoft.com/office/officeart/2008/layout/LinedList"/>
    <dgm:cxn modelId="{54454FFE-9DB8-4707-A8A4-D78190C9E76D}" type="presParOf" srcId="{1FCB334B-9031-4AA1-B448-B7A075CB28B5}" destId="{D1A37041-80B8-41AC-85FB-E11F0ED7A6F8}" srcOrd="1" destOrd="0" presId="urn:microsoft.com/office/officeart/2008/layout/LinedList"/>
    <dgm:cxn modelId="{1F429E5E-70F4-40D9-BB15-6692B069EEF4}" type="presParOf" srcId="{ADC8630B-AE21-493C-8351-38D5317FFD3C}" destId="{D611C996-88C8-46D5-B135-55E68C2B953C}" srcOrd="10" destOrd="0" presId="urn:microsoft.com/office/officeart/2008/layout/LinedList"/>
    <dgm:cxn modelId="{45701700-72F6-4B94-95DF-CBDAFCF98A6D}" type="presParOf" srcId="{ADC8630B-AE21-493C-8351-38D5317FFD3C}" destId="{0DBEA79F-408C-4576-9425-A6358DAB5999}" srcOrd="11" destOrd="0" presId="urn:microsoft.com/office/officeart/2008/layout/LinedList"/>
    <dgm:cxn modelId="{1375C638-DA51-449C-A932-82F81072FB42}" type="presParOf" srcId="{0DBEA79F-408C-4576-9425-A6358DAB5999}" destId="{46A47186-17AD-48F8-B2D9-74CDBE216F7B}" srcOrd="0" destOrd="0" presId="urn:microsoft.com/office/officeart/2008/layout/LinedList"/>
    <dgm:cxn modelId="{4726C5F6-E3F6-4D55-9583-2C386A7E3090}" type="presParOf" srcId="{0DBEA79F-408C-4576-9425-A6358DAB5999}" destId="{E46F8B62-10BF-46A1-AB67-907FDF360393}" srcOrd="1" destOrd="0" presId="urn:microsoft.com/office/officeart/2008/layout/LinedList"/>
    <dgm:cxn modelId="{DF3057B2-1432-454A-AD11-B33047D3A211}" type="presParOf" srcId="{ADC8630B-AE21-493C-8351-38D5317FFD3C}" destId="{54FCED1E-CB36-4474-A38F-935A4E5FCEDB}" srcOrd="12" destOrd="0" presId="urn:microsoft.com/office/officeart/2008/layout/LinedList"/>
    <dgm:cxn modelId="{E1F1A0E0-46E5-4FB4-BF7D-67CF24609E5F}" type="presParOf" srcId="{ADC8630B-AE21-493C-8351-38D5317FFD3C}" destId="{A80DC884-6C6E-4C68-BF57-61C1B04C979B}" srcOrd="13" destOrd="0" presId="urn:microsoft.com/office/officeart/2008/layout/LinedList"/>
    <dgm:cxn modelId="{CC586D4C-B2D2-4499-A954-E1F15CC19EDB}" type="presParOf" srcId="{A80DC884-6C6E-4C68-BF57-61C1B04C979B}" destId="{105588D3-AB76-4655-8A36-AF55859750BC}" srcOrd="0" destOrd="0" presId="urn:microsoft.com/office/officeart/2008/layout/LinedList"/>
    <dgm:cxn modelId="{9B425174-4A49-4267-A7C8-A2ECA5BD517C}" type="presParOf" srcId="{A80DC884-6C6E-4C68-BF57-61C1B04C979B}" destId="{68684E0B-A38B-4E76-9E8E-DCD5C8A39863}" srcOrd="1" destOrd="0" presId="urn:microsoft.com/office/officeart/2008/layout/LinedList"/>
    <dgm:cxn modelId="{5AF17F41-F651-4760-9317-127B98614BDD}" type="presParOf" srcId="{ADC8630B-AE21-493C-8351-38D5317FFD3C}" destId="{907ED2D9-FA40-4272-B1E2-97564FFEFF58}" srcOrd="14" destOrd="0" presId="urn:microsoft.com/office/officeart/2008/layout/LinedList"/>
    <dgm:cxn modelId="{0231E748-6D1F-4E09-92D4-CF3131A3F7EA}" type="presParOf" srcId="{ADC8630B-AE21-493C-8351-38D5317FFD3C}" destId="{865C9069-47E6-43AF-ADD2-C3A15C4E3946}" srcOrd="15" destOrd="0" presId="urn:microsoft.com/office/officeart/2008/layout/LinedList"/>
    <dgm:cxn modelId="{EAB98A27-55C6-4C3D-8CFE-F5EAA8E3676E}" type="presParOf" srcId="{865C9069-47E6-43AF-ADD2-C3A15C4E3946}" destId="{AA32861A-3C5F-4EDC-A5DB-4A1B38F44109}" srcOrd="0" destOrd="0" presId="urn:microsoft.com/office/officeart/2008/layout/LinedList"/>
    <dgm:cxn modelId="{AE77F1E5-7D6E-415A-967B-D07FCB34CE5B}" type="presParOf" srcId="{865C9069-47E6-43AF-ADD2-C3A15C4E3946}" destId="{CE3ABB25-D5D0-4825-A8BC-F020B519D3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6F15F-0BD2-4EE3-83B0-E771647C6FFF}" type="doc">
      <dgm:prSet loTypeId="urn:microsoft.com/office/officeart/2005/8/layout/venn1" loCatId="relationship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88D6588-6D3D-467A-BFC8-4673551449A2}">
      <dgm:prSet/>
      <dgm:spPr/>
      <dgm:t>
        <a:bodyPr/>
        <a:lstStyle/>
        <a:p>
          <a:pPr rtl="0"/>
          <a:r>
            <a:rPr lang="en-US" dirty="0" smtClean="0"/>
            <a:t>Tutoring Center</a:t>
          </a:r>
          <a:endParaRPr lang="en-US" dirty="0"/>
        </a:p>
      </dgm:t>
    </dgm:pt>
    <dgm:pt modelId="{D7DAC6D1-089D-4982-BD2E-61EDD7FF01EF}" type="parTrans" cxnId="{91E480C1-FBF8-4523-BA62-CC9D31D79ADE}">
      <dgm:prSet/>
      <dgm:spPr/>
      <dgm:t>
        <a:bodyPr/>
        <a:lstStyle/>
        <a:p>
          <a:endParaRPr lang="en-US"/>
        </a:p>
      </dgm:t>
    </dgm:pt>
    <dgm:pt modelId="{DF5BEA3C-B208-4072-BEAF-8769FC6BACAC}" type="sibTrans" cxnId="{91E480C1-FBF8-4523-BA62-CC9D31D79ADE}">
      <dgm:prSet/>
      <dgm:spPr/>
      <dgm:t>
        <a:bodyPr/>
        <a:lstStyle/>
        <a:p>
          <a:endParaRPr lang="en-US"/>
        </a:p>
      </dgm:t>
    </dgm:pt>
    <dgm:pt modelId="{A8A1D4FC-586C-45DA-91FF-3ECF6DCC7D22}">
      <dgm:prSet/>
      <dgm:spPr/>
      <dgm:t>
        <a:bodyPr/>
        <a:lstStyle/>
        <a:p>
          <a:pPr rtl="0"/>
          <a:r>
            <a:rPr lang="en-US" smtClean="0"/>
            <a:t>Supplemental Instruction (SI)</a:t>
          </a:r>
          <a:endParaRPr lang="en-US"/>
        </a:p>
      </dgm:t>
    </dgm:pt>
    <dgm:pt modelId="{439D82B9-6B64-4E8C-846C-A5366D169631}" type="parTrans" cxnId="{D10571A7-243A-4484-9EB2-D18143EB1964}">
      <dgm:prSet/>
      <dgm:spPr/>
      <dgm:t>
        <a:bodyPr/>
        <a:lstStyle/>
        <a:p>
          <a:endParaRPr lang="en-US"/>
        </a:p>
      </dgm:t>
    </dgm:pt>
    <dgm:pt modelId="{58600EAD-5A9F-4558-A42A-ACC53DA3C40F}" type="sibTrans" cxnId="{D10571A7-243A-4484-9EB2-D18143EB1964}">
      <dgm:prSet/>
      <dgm:spPr/>
      <dgm:t>
        <a:bodyPr/>
        <a:lstStyle/>
        <a:p>
          <a:endParaRPr lang="en-US"/>
        </a:p>
      </dgm:t>
    </dgm:pt>
    <dgm:pt modelId="{60A8E79D-2CA0-4512-9158-7DC8248E64F6}">
      <dgm:prSet/>
      <dgm:spPr/>
      <dgm:t>
        <a:bodyPr/>
        <a:lstStyle/>
        <a:p>
          <a:pPr rtl="0"/>
          <a:r>
            <a:rPr lang="en-US" smtClean="0"/>
            <a:t>Extend the Classroom Tutors</a:t>
          </a:r>
          <a:endParaRPr lang="en-US"/>
        </a:p>
      </dgm:t>
    </dgm:pt>
    <dgm:pt modelId="{6CBD0A0B-46A1-446C-A4F1-3A17E940112D}" type="parTrans" cxnId="{B1571137-2F7D-44FD-9524-AC5124EFC2F7}">
      <dgm:prSet/>
      <dgm:spPr/>
      <dgm:t>
        <a:bodyPr/>
        <a:lstStyle/>
        <a:p>
          <a:endParaRPr lang="en-US"/>
        </a:p>
      </dgm:t>
    </dgm:pt>
    <dgm:pt modelId="{3C97F046-A0AE-46CE-9A0B-1C500C56512F}" type="sibTrans" cxnId="{B1571137-2F7D-44FD-9524-AC5124EFC2F7}">
      <dgm:prSet/>
      <dgm:spPr/>
      <dgm:t>
        <a:bodyPr/>
        <a:lstStyle/>
        <a:p>
          <a:endParaRPr lang="en-US"/>
        </a:p>
      </dgm:t>
    </dgm:pt>
    <dgm:pt modelId="{C0E9B43A-6CEA-448E-903B-946F89C7A889}">
      <dgm:prSet/>
      <dgm:spPr/>
      <dgm:t>
        <a:bodyPr/>
        <a:lstStyle/>
        <a:p>
          <a:pPr rtl="0"/>
          <a:r>
            <a:rPr lang="en-US" smtClean="0"/>
            <a:t>Writing Center </a:t>
          </a:r>
          <a:endParaRPr lang="en-US"/>
        </a:p>
      </dgm:t>
    </dgm:pt>
    <dgm:pt modelId="{08F606A3-9615-4925-8940-11F1F8540CD7}" type="parTrans" cxnId="{1CB392E9-B1BB-476F-A59B-33E7CBF3317E}">
      <dgm:prSet/>
      <dgm:spPr/>
      <dgm:t>
        <a:bodyPr/>
        <a:lstStyle/>
        <a:p>
          <a:endParaRPr lang="en-US"/>
        </a:p>
      </dgm:t>
    </dgm:pt>
    <dgm:pt modelId="{B288CDC1-071A-451B-BCDB-653EE32CD79E}" type="sibTrans" cxnId="{1CB392E9-B1BB-476F-A59B-33E7CBF3317E}">
      <dgm:prSet/>
      <dgm:spPr/>
      <dgm:t>
        <a:bodyPr/>
        <a:lstStyle/>
        <a:p>
          <a:endParaRPr lang="en-US"/>
        </a:p>
      </dgm:t>
    </dgm:pt>
    <dgm:pt modelId="{FFA7DE1D-C111-4D6E-82B1-653E6DBAECFA}">
      <dgm:prSet/>
      <dgm:spPr/>
      <dgm:t>
        <a:bodyPr/>
        <a:lstStyle/>
        <a:p>
          <a:pPr rtl="0"/>
          <a:r>
            <a:rPr lang="en-US" smtClean="0"/>
            <a:t>ACDV B72 Extend the Classroom</a:t>
          </a:r>
          <a:endParaRPr lang="en-US"/>
        </a:p>
      </dgm:t>
    </dgm:pt>
    <dgm:pt modelId="{009BABB6-27D7-4B5A-97AD-BEFD99B78059}" type="parTrans" cxnId="{A3618533-6BE6-49A8-90C1-4DA6A9C7E6C6}">
      <dgm:prSet/>
      <dgm:spPr/>
      <dgm:t>
        <a:bodyPr/>
        <a:lstStyle/>
        <a:p>
          <a:endParaRPr lang="en-US"/>
        </a:p>
      </dgm:t>
    </dgm:pt>
    <dgm:pt modelId="{FB62BD93-4702-4F0E-9607-B8F1AF8B8428}" type="sibTrans" cxnId="{A3618533-6BE6-49A8-90C1-4DA6A9C7E6C6}">
      <dgm:prSet/>
      <dgm:spPr/>
      <dgm:t>
        <a:bodyPr/>
        <a:lstStyle/>
        <a:p>
          <a:endParaRPr lang="en-US"/>
        </a:p>
      </dgm:t>
    </dgm:pt>
    <dgm:pt modelId="{ABDE7341-6C07-44D9-9859-6870A6A360F5}">
      <dgm:prSet/>
      <dgm:spPr/>
      <dgm:t>
        <a:bodyPr/>
        <a:lstStyle/>
        <a:p>
          <a:pPr rtl="0"/>
          <a:r>
            <a:rPr lang="en-US" smtClean="0"/>
            <a:t>Student Success Lab</a:t>
          </a:r>
          <a:endParaRPr lang="en-US"/>
        </a:p>
      </dgm:t>
    </dgm:pt>
    <dgm:pt modelId="{E90E2D50-7F28-44A5-B60D-D7FEEA36EFB7}" type="parTrans" cxnId="{2A50FB23-A3B4-4742-A13C-5AE3D29CC2E4}">
      <dgm:prSet/>
      <dgm:spPr/>
      <dgm:t>
        <a:bodyPr/>
        <a:lstStyle/>
        <a:p>
          <a:endParaRPr lang="en-US"/>
        </a:p>
      </dgm:t>
    </dgm:pt>
    <dgm:pt modelId="{F4D423F6-8D8F-4370-A6F2-35BC0DD67553}" type="sibTrans" cxnId="{2A50FB23-A3B4-4742-A13C-5AE3D29CC2E4}">
      <dgm:prSet/>
      <dgm:spPr/>
      <dgm:t>
        <a:bodyPr/>
        <a:lstStyle/>
        <a:p>
          <a:endParaRPr lang="en-US"/>
        </a:p>
      </dgm:t>
    </dgm:pt>
    <dgm:pt modelId="{3E27B218-A4B8-42FB-AA2F-ED09FED0C91C}">
      <dgm:prSet/>
      <dgm:spPr/>
      <dgm:t>
        <a:bodyPr/>
        <a:lstStyle/>
        <a:p>
          <a:pPr rtl="0"/>
          <a:r>
            <a:rPr lang="en-US" smtClean="0"/>
            <a:t>Math Lab</a:t>
          </a:r>
          <a:endParaRPr lang="en-US"/>
        </a:p>
      </dgm:t>
    </dgm:pt>
    <dgm:pt modelId="{3593A62C-56FD-431C-AE5C-6C2D07F372B0}" type="parTrans" cxnId="{6F38209B-F4E8-48AF-9BEF-769077765BA5}">
      <dgm:prSet/>
      <dgm:spPr/>
      <dgm:t>
        <a:bodyPr/>
        <a:lstStyle/>
        <a:p>
          <a:endParaRPr lang="en-US"/>
        </a:p>
      </dgm:t>
    </dgm:pt>
    <dgm:pt modelId="{BE781505-9EDB-458F-A232-8178251B6F49}" type="sibTrans" cxnId="{6F38209B-F4E8-48AF-9BEF-769077765BA5}">
      <dgm:prSet/>
      <dgm:spPr/>
      <dgm:t>
        <a:bodyPr/>
        <a:lstStyle/>
        <a:p>
          <a:endParaRPr lang="en-US"/>
        </a:p>
      </dgm:t>
    </dgm:pt>
    <dgm:pt modelId="{56F89847-72B2-4AB3-B688-C635656DEAAB}">
      <dgm:prSet/>
      <dgm:spPr/>
      <dgm:t>
        <a:bodyPr/>
        <a:lstStyle/>
        <a:p>
          <a:endParaRPr lang="en-US"/>
        </a:p>
      </dgm:t>
    </dgm:pt>
    <dgm:pt modelId="{D59D41EB-7834-4376-B65E-B8152C45C7CF}" type="parTrans" cxnId="{35832438-A5B0-4EF5-A316-D3F9B079562E}">
      <dgm:prSet/>
      <dgm:spPr/>
      <dgm:t>
        <a:bodyPr/>
        <a:lstStyle/>
        <a:p>
          <a:endParaRPr lang="en-US"/>
        </a:p>
      </dgm:t>
    </dgm:pt>
    <dgm:pt modelId="{E340BAEA-0C07-4C7E-B4ED-850DC9C6A673}" type="sibTrans" cxnId="{35832438-A5B0-4EF5-A316-D3F9B079562E}">
      <dgm:prSet/>
      <dgm:spPr/>
      <dgm:t>
        <a:bodyPr/>
        <a:lstStyle/>
        <a:p>
          <a:endParaRPr lang="en-US"/>
        </a:p>
      </dgm:t>
    </dgm:pt>
    <dgm:pt modelId="{072280B2-3DE1-41B9-8A56-5A0F711B9A6A}" type="pres">
      <dgm:prSet presAssocID="{5BA6F15F-0BD2-4EE3-83B0-E771647C6FF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1A82A6-0CC0-4C8A-94E3-978C1651665F}" type="pres">
      <dgm:prSet presAssocID="{488D6588-6D3D-467A-BFC8-4673551449A2}" presName="circ1" presStyleLbl="vennNode1" presStyleIdx="0" presStyleCnt="7"/>
      <dgm:spPr/>
    </dgm:pt>
    <dgm:pt modelId="{21C83A80-1ED1-480D-99E2-61BC8464E918}" type="pres">
      <dgm:prSet presAssocID="{488D6588-6D3D-467A-BFC8-4673551449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BE498-7F29-487D-BB3E-7FFD8DAC3D58}" type="pres">
      <dgm:prSet presAssocID="{A8A1D4FC-586C-45DA-91FF-3ECF6DCC7D22}" presName="circ2" presStyleLbl="vennNode1" presStyleIdx="1" presStyleCnt="7"/>
      <dgm:spPr/>
    </dgm:pt>
    <dgm:pt modelId="{30708DFB-09AF-47E3-8E4F-E52AD79BA4FB}" type="pres">
      <dgm:prSet presAssocID="{A8A1D4FC-586C-45DA-91FF-3ECF6DCC7D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93CD0-4EA1-4E7D-B7C8-A9776392C5FF}" type="pres">
      <dgm:prSet presAssocID="{60A8E79D-2CA0-4512-9158-7DC8248E64F6}" presName="circ3" presStyleLbl="vennNode1" presStyleIdx="2" presStyleCnt="7"/>
      <dgm:spPr/>
    </dgm:pt>
    <dgm:pt modelId="{45D5CAE9-C34B-447D-BF3F-74F265B1E68A}" type="pres">
      <dgm:prSet presAssocID="{60A8E79D-2CA0-4512-9158-7DC8248E64F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71B90-2635-45EB-8EE1-5BED9127D517}" type="pres">
      <dgm:prSet presAssocID="{C0E9B43A-6CEA-448E-903B-946F89C7A889}" presName="circ4" presStyleLbl="vennNode1" presStyleIdx="3" presStyleCnt="7"/>
      <dgm:spPr/>
    </dgm:pt>
    <dgm:pt modelId="{C0A96E8C-5C44-4632-BBE9-CEF7ED0FF97C}" type="pres">
      <dgm:prSet presAssocID="{C0E9B43A-6CEA-448E-903B-946F89C7A88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0BAB0-18BE-4B91-823F-6CBEA03771F6}" type="pres">
      <dgm:prSet presAssocID="{FFA7DE1D-C111-4D6E-82B1-653E6DBAECFA}" presName="circ5" presStyleLbl="vennNode1" presStyleIdx="4" presStyleCnt="7"/>
      <dgm:spPr/>
    </dgm:pt>
    <dgm:pt modelId="{1351428A-1D58-433A-A8A6-B88D701F4087}" type="pres">
      <dgm:prSet presAssocID="{FFA7DE1D-C111-4D6E-82B1-653E6DBAECF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218A9-9107-4FAB-8E8F-832DE523BC2D}" type="pres">
      <dgm:prSet presAssocID="{ABDE7341-6C07-44D9-9859-6870A6A360F5}" presName="circ6" presStyleLbl="vennNode1" presStyleIdx="5" presStyleCnt="7"/>
      <dgm:spPr/>
    </dgm:pt>
    <dgm:pt modelId="{26AA734F-2998-484A-BEB6-72DF2FC2B073}" type="pres">
      <dgm:prSet presAssocID="{ABDE7341-6C07-44D9-9859-6870A6A360F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E03B8-E63A-4F6F-8BC0-9D74451B35B6}" type="pres">
      <dgm:prSet presAssocID="{3E27B218-A4B8-42FB-AA2F-ED09FED0C91C}" presName="circ7" presStyleLbl="vennNode1" presStyleIdx="6" presStyleCnt="7"/>
      <dgm:spPr/>
    </dgm:pt>
    <dgm:pt modelId="{53B14D9D-8927-4ED3-A859-8CF1E2CE75EB}" type="pres">
      <dgm:prSet presAssocID="{3E27B218-A4B8-42FB-AA2F-ED09FED0C91C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25FC9-42D6-4449-89F6-29BF176F983A}" type="presOf" srcId="{ABDE7341-6C07-44D9-9859-6870A6A360F5}" destId="{26AA734F-2998-484A-BEB6-72DF2FC2B073}" srcOrd="0" destOrd="0" presId="urn:microsoft.com/office/officeart/2005/8/layout/venn1"/>
    <dgm:cxn modelId="{1CB392E9-B1BB-476F-A59B-33E7CBF3317E}" srcId="{5BA6F15F-0BD2-4EE3-83B0-E771647C6FFF}" destId="{C0E9B43A-6CEA-448E-903B-946F89C7A889}" srcOrd="3" destOrd="0" parTransId="{08F606A3-9615-4925-8940-11F1F8540CD7}" sibTransId="{B288CDC1-071A-451B-BCDB-653EE32CD79E}"/>
    <dgm:cxn modelId="{D10571A7-243A-4484-9EB2-D18143EB1964}" srcId="{5BA6F15F-0BD2-4EE3-83B0-E771647C6FFF}" destId="{A8A1D4FC-586C-45DA-91FF-3ECF6DCC7D22}" srcOrd="1" destOrd="0" parTransId="{439D82B9-6B64-4E8C-846C-A5366D169631}" sibTransId="{58600EAD-5A9F-4558-A42A-ACC53DA3C40F}"/>
    <dgm:cxn modelId="{1C7782E9-01C8-4D64-8DAD-2AF58EB4152D}" type="presOf" srcId="{5BA6F15F-0BD2-4EE3-83B0-E771647C6FFF}" destId="{072280B2-3DE1-41B9-8A56-5A0F711B9A6A}" srcOrd="0" destOrd="0" presId="urn:microsoft.com/office/officeart/2005/8/layout/venn1"/>
    <dgm:cxn modelId="{5D9DB6C8-8629-49DD-A9DE-5D307B64E54C}" type="presOf" srcId="{3E27B218-A4B8-42FB-AA2F-ED09FED0C91C}" destId="{53B14D9D-8927-4ED3-A859-8CF1E2CE75EB}" srcOrd="0" destOrd="0" presId="urn:microsoft.com/office/officeart/2005/8/layout/venn1"/>
    <dgm:cxn modelId="{AC2E56E0-41EE-40A6-8D21-4AFE260C1E31}" type="presOf" srcId="{C0E9B43A-6CEA-448E-903B-946F89C7A889}" destId="{C0A96E8C-5C44-4632-BBE9-CEF7ED0FF97C}" srcOrd="0" destOrd="0" presId="urn:microsoft.com/office/officeart/2005/8/layout/venn1"/>
    <dgm:cxn modelId="{B1571137-2F7D-44FD-9524-AC5124EFC2F7}" srcId="{5BA6F15F-0BD2-4EE3-83B0-E771647C6FFF}" destId="{60A8E79D-2CA0-4512-9158-7DC8248E64F6}" srcOrd="2" destOrd="0" parTransId="{6CBD0A0B-46A1-446C-A4F1-3A17E940112D}" sibTransId="{3C97F046-A0AE-46CE-9A0B-1C500C56512F}"/>
    <dgm:cxn modelId="{6F38209B-F4E8-48AF-9BEF-769077765BA5}" srcId="{5BA6F15F-0BD2-4EE3-83B0-E771647C6FFF}" destId="{3E27B218-A4B8-42FB-AA2F-ED09FED0C91C}" srcOrd="6" destOrd="0" parTransId="{3593A62C-56FD-431C-AE5C-6C2D07F372B0}" sibTransId="{BE781505-9EDB-458F-A232-8178251B6F49}"/>
    <dgm:cxn modelId="{F7773F97-AA63-4091-B66A-6ABE80C37C3D}" type="presOf" srcId="{60A8E79D-2CA0-4512-9158-7DC8248E64F6}" destId="{45D5CAE9-C34B-447D-BF3F-74F265B1E68A}" srcOrd="0" destOrd="0" presId="urn:microsoft.com/office/officeart/2005/8/layout/venn1"/>
    <dgm:cxn modelId="{A3618533-6BE6-49A8-90C1-4DA6A9C7E6C6}" srcId="{5BA6F15F-0BD2-4EE3-83B0-E771647C6FFF}" destId="{FFA7DE1D-C111-4D6E-82B1-653E6DBAECFA}" srcOrd="4" destOrd="0" parTransId="{009BABB6-27D7-4B5A-97AD-BEFD99B78059}" sibTransId="{FB62BD93-4702-4F0E-9607-B8F1AF8B8428}"/>
    <dgm:cxn modelId="{A9895AC7-55E0-42C3-B07B-3409581F348A}" type="presOf" srcId="{488D6588-6D3D-467A-BFC8-4673551449A2}" destId="{21C83A80-1ED1-480D-99E2-61BC8464E918}" srcOrd="0" destOrd="0" presId="urn:microsoft.com/office/officeart/2005/8/layout/venn1"/>
    <dgm:cxn modelId="{91E480C1-FBF8-4523-BA62-CC9D31D79ADE}" srcId="{5BA6F15F-0BD2-4EE3-83B0-E771647C6FFF}" destId="{488D6588-6D3D-467A-BFC8-4673551449A2}" srcOrd="0" destOrd="0" parTransId="{D7DAC6D1-089D-4982-BD2E-61EDD7FF01EF}" sibTransId="{DF5BEA3C-B208-4072-BEAF-8769FC6BACAC}"/>
    <dgm:cxn modelId="{2A50FB23-A3B4-4742-A13C-5AE3D29CC2E4}" srcId="{5BA6F15F-0BD2-4EE3-83B0-E771647C6FFF}" destId="{ABDE7341-6C07-44D9-9859-6870A6A360F5}" srcOrd="5" destOrd="0" parTransId="{E90E2D50-7F28-44A5-B60D-D7FEEA36EFB7}" sibTransId="{F4D423F6-8D8F-4370-A6F2-35BC0DD67553}"/>
    <dgm:cxn modelId="{1B222B47-7039-431C-9230-7FF1EB3A8E9A}" type="presOf" srcId="{FFA7DE1D-C111-4D6E-82B1-653E6DBAECFA}" destId="{1351428A-1D58-433A-A8A6-B88D701F4087}" srcOrd="0" destOrd="0" presId="urn:microsoft.com/office/officeart/2005/8/layout/venn1"/>
    <dgm:cxn modelId="{68D61995-1B51-4D36-9FA9-5371EF658B31}" type="presOf" srcId="{A8A1D4FC-586C-45DA-91FF-3ECF6DCC7D22}" destId="{30708DFB-09AF-47E3-8E4F-E52AD79BA4FB}" srcOrd="0" destOrd="0" presId="urn:microsoft.com/office/officeart/2005/8/layout/venn1"/>
    <dgm:cxn modelId="{35832438-A5B0-4EF5-A316-D3F9B079562E}" srcId="{5BA6F15F-0BD2-4EE3-83B0-E771647C6FFF}" destId="{56F89847-72B2-4AB3-B688-C635656DEAAB}" srcOrd="7" destOrd="0" parTransId="{D59D41EB-7834-4376-B65E-B8152C45C7CF}" sibTransId="{E340BAEA-0C07-4C7E-B4ED-850DC9C6A673}"/>
    <dgm:cxn modelId="{5B4F9EA7-1C50-4A99-A196-F42C85D2B12D}" type="presParOf" srcId="{072280B2-3DE1-41B9-8A56-5A0F711B9A6A}" destId="{1E1A82A6-0CC0-4C8A-94E3-978C1651665F}" srcOrd="0" destOrd="0" presId="urn:microsoft.com/office/officeart/2005/8/layout/venn1"/>
    <dgm:cxn modelId="{3DA22E03-EF6B-48E8-82DC-F05343E25464}" type="presParOf" srcId="{072280B2-3DE1-41B9-8A56-5A0F711B9A6A}" destId="{21C83A80-1ED1-480D-99E2-61BC8464E918}" srcOrd="1" destOrd="0" presId="urn:microsoft.com/office/officeart/2005/8/layout/venn1"/>
    <dgm:cxn modelId="{EA90210A-0A64-475A-8A3D-9DD5BBEC98A5}" type="presParOf" srcId="{072280B2-3DE1-41B9-8A56-5A0F711B9A6A}" destId="{FB8BE498-7F29-487D-BB3E-7FFD8DAC3D58}" srcOrd="2" destOrd="0" presId="urn:microsoft.com/office/officeart/2005/8/layout/venn1"/>
    <dgm:cxn modelId="{755D200E-8977-4E7B-9823-D76D54C2F725}" type="presParOf" srcId="{072280B2-3DE1-41B9-8A56-5A0F711B9A6A}" destId="{30708DFB-09AF-47E3-8E4F-E52AD79BA4FB}" srcOrd="3" destOrd="0" presId="urn:microsoft.com/office/officeart/2005/8/layout/venn1"/>
    <dgm:cxn modelId="{8D4CA2C0-55E4-4865-883E-E20DC78F23D6}" type="presParOf" srcId="{072280B2-3DE1-41B9-8A56-5A0F711B9A6A}" destId="{9C293CD0-4EA1-4E7D-B7C8-A9776392C5FF}" srcOrd="4" destOrd="0" presId="urn:microsoft.com/office/officeart/2005/8/layout/venn1"/>
    <dgm:cxn modelId="{9F7F5F3B-163E-4ED6-9097-819BF9D38006}" type="presParOf" srcId="{072280B2-3DE1-41B9-8A56-5A0F711B9A6A}" destId="{45D5CAE9-C34B-447D-BF3F-74F265B1E68A}" srcOrd="5" destOrd="0" presId="urn:microsoft.com/office/officeart/2005/8/layout/venn1"/>
    <dgm:cxn modelId="{26646215-09B8-4A81-B07D-E46F6786B743}" type="presParOf" srcId="{072280B2-3DE1-41B9-8A56-5A0F711B9A6A}" destId="{70A71B90-2635-45EB-8EE1-5BED9127D517}" srcOrd="6" destOrd="0" presId="urn:microsoft.com/office/officeart/2005/8/layout/venn1"/>
    <dgm:cxn modelId="{71F72EF5-AC11-436C-8C79-0EAA3F531C04}" type="presParOf" srcId="{072280B2-3DE1-41B9-8A56-5A0F711B9A6A}" destId="{C0A96E8C-5C44-4632-BBE9-CEF7ED0FF97C}" srcOrd="7" destOrd="0" presId="urn:microsoft.com/office/officeart/2005/8/layout/venn1"/>
    <dgm:cxn modelId="{16F1883B-F126-4170-BF1F-8D6DCDFF3094}" type="presParOf" srcId="{072280B2-3DE1-41B9-8A56-5A0F711B9A6A}" destId="{4D30BAB0-18BE-4B91-823F-6CBEA03771F6}" srcOrd="8" destOrd="0" presId="urn:microsoft.com/office/officeart/2005/8/layout/venn1"/>
    <dgm:cxn modelId="{C2D90B0D-2D47-4723-9519-A64E68F5FD61}" type="presParOf" srcId="{072280B2-3DE1-41B9-8A56-5A0F711B9A6A}" destId="{1351428A-1D58-433A-A8A6-B88D701F4087}" srcOrd="9" destOrd="0" presId="urn:microsoft.com/office/officeart/2005/8/layout/venn1"/>
    <dgm:cxn modelId="{54E6D03E-AD3A-45DA-9274-5F87198391EA}" type="presParOf" srcId="{072280B2-3DE1-41B9-8A56-5A0F711B9A6A}" destId="{51C218A9-9107-4FAB-8E8F-832DE523BC2D}" srcOrd="10" destOrd="0" presId="urn:microsoft.com/office/officeart/2005/8/layout/venn1"/>
    <dgm:cxn modelId="{DA4D0FDB-2F53-4D67-860E-4B05373A2C6B}" type="presParOf" srcId="{072280B2-3DE1-41B9-8A56-5A0F711B9A6A}" destId="{26AA734F-2998-484A-BEB6-72DF2FC2B073}" srcOrd="11" destOrd="0" presId="urn:microsoft.com/office/officeart/2005/8/layout/venn1"/>
    <dgm:cxn modelId="{9AF79275-505B-4FE8-981D-92B373516AA7}" type="presParOf" srcId="{072280B2-3DE1-41B9-8A56-5A0F711B9A6A}" destId="{46EE03B8-E63A-4F6F-8BC0-9D74451B35B6}" srcOrd="12" destOrd="0" presId="urn:microsoft.com/office/officeart/2005/8/layout/venn1"/>
    <dgm:cxn modelId="{15149FC4-8933-4E32-944B-536BF4F0A003}" type="presParOf" srcId="{072280B2-3DE1-41B9-8A56-5A0F711B9A6A}" destId="{53B14D9D-8927-4ED3-A859-8CF1E2CE75E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018D9-F206-4C4D-8D4E-7A8A8634D3CC}" type="doc">
      <dgm:prSet loTypeId="urn:microsoft.com/office/officeart/2005/8/layout/cycle5" loCatId="cycle" qsTypeId="urn:microsoft.com/office/officeart/2005/8/quickstyle/simple2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62F13554-D775-4D60-9F54-FA45B70E999E}">
      <dgm:prSet/>
      <dgm:spPr/>
      <dgm:t>
        <a:bodyPr/>
        <a:lstStyle/>
        <a:p>
          <a:pPr rtl="0"/>
          <a:r>
            <a:rPr lang="en-US" dirty="0" smtClean="0"/>
            <a:t>Student Success</a:t>
          </a:r>
          <a:endParaRPr lang="en-US" dirty="0"/>
        </a:p>
      </dgm:t>
    </dgm:pt>
    <dgm:pt modelId="{B9E6A349-B3DE-4709-8190-BD9317486C6D}" type="parTrans" cxnId="{BF234307-3E67-42D0-9EE5-2C98B115A9EA}">
      <dgm:prSet/>
      <dgm:spPr/>
      <dgm:t>
        <a:bodyPr/>
        <a:lstStyle/>
        <a:p>
          <a:endParaRPr lang="en-US"/>
        </a:p>
      </dgm:t>
    </dgm:pt>
    <dgm:pt modelId="{7B194112-CD2B-405F-9056-82CFABA951B8}" type="sibTrans" cxnId="{BF234307-3E67-42D0-9EE5-2C98B115A9EA}">
      <dgm:prSet/>
      <dgm:spPr/>
      <dgm:t>
        <a:bodyPr/>
        <a:lstStyle/>
        <a:p>
          <a:endParaRPr lang="en-US"/>
        </a:p>
      </dgm:t>
    </dgm:pt>
    <dgm:pt modelId="{13B2C229-37CB-4CCD-9F6E-C076AAE21C19}">
      <dgm:prSet/>
      <dgm:spPr/>
      <dgm:t>
        <a:bodyPr/>
        <a:lstStyle/>
        <a:p>
          <a:pPr rtl="0"/>
          <a:r>
            <a:rPr lang="en-US" smtClean="0"/>
            <a:t>Weekly scheduled developed at entry point</a:t>
          </a:r>
          <a:endParaRPr lang="en-US"/>
        </a:p>
      </dgm:t>
    </dgm:pt>
    <dgm:pt modelId="{DAE116EF-C759-4D85-9388-C0BE4ECCFC3E}" type="parTrans" cxnId="{16854FD4-A265-429E-8349-0462D5FC0F0D}">
      <dgm:prSet/>
      <dgm:spPr/>
      <dgm:t>
        <a:bodyPr/>
        <a:lstStyle/>
        <a:p>
          <a:endParaRPr lang="en-US"/>
        </a:p>
      </dgm:t>
    </dgm:pt>
    <dgm:pt modelId="{BBD86C93-E192-42EA-8EB6-BBF3E6BDC2D2}" type="sibTrans" cxnId="{16854FD4-A265-429E-8349-0462D5FC0F0D}">
      <dgm:prSet/>
      <dgm:spPr/>
      <dgm:t>
        <a:bodyPr/>
        <a:lstStyle/>
        <a:p>
          <a:endParaRPr lang="en-US"/>
        </a:p>
      </dgm:t>
    </dgm:pt>
    <dgm:pt modelId="{EADE0BFF-FAFE-4C27-96A0-EB4C9EC90EFD}">
      <dgm:prSet/>
      <dgm:spPr/>
      <dgm:t>
        <a:bodyPr/>
        <a:lstStyle/>
        <a:p>
          <a:pPr rtl="0"/>
          <a:r>
            <a:rPr lang="en-US" smtClean="0"/>
            <a:t>Academic Support Services</a:t>
          </a:r>
          <a:endParaRPr lang="en-US"/>
        </a:p>
      </dgm:t>
    </dgm:pt>
    <dgm:pt modelId="{F7088E69-7755-4F47-8882-63AC3AEF856C}" type="parTrans" cxnId="{82141EC9-B7ED-4AD2-9A0E-D3E587FEB9E0}">
      <dgm:prSet/>
      <dgm:spPr/>
      <dgm:t>
        <a:bodyPr/>
        <a:lstStyle/>
        <a:p>
          <a:endParaRPr lang="en-US"/>
        </a:p>
      </dgm:t>
    </dgm:pt>
    <dgm:pt modelId="{D9F1D0DF-7E6E-4902-9907-96A490FFA15B}" type="sibTrans" cxnId="{82141EC9-B7ED-4AD2-9A0E-D3E587FEB9E0}">
      <dgm:prSet/>
      <dgm:spPr/>
      <dgm:t>
        <a:bodyPr/>
        <a:lstStyle/>
        <a:p>
          <a:endParaRPr lang="en-US"/>
        </a:p>
      </dgm:t>
    </dgm:pt>
    <dgm:pt modelId="{F71E0B1C-E63A-4E19-A2B5-4AEFCCC25308}">
      <dgm:prSet/>
      <dgm:spPr/>
      <dgm:t>
        <a:bodyPr/>
        <a:lstStyle/>
        <a:p>
          <a:pPr rtl="0"/>
          <a:r>
            <a:rPr lang="en-US" smtClean="0"/>
            <a:t>Weekly reports to faculty</a:t>
          </a:r>
          <a:endParaRPr lang="en-US"/>
        </a:p>
      </dgm:t>
    </dgm:pt>
    <dgm:pt modelId="{B372D5BB-B60A-4C9F-A1AF-063666018797}" type="parTrans" cxnId="{0505B205-6D71-4911-AA84-1D6F654B2544}">
      <dgm:prSet/>
      <dgm:spPr/>
      <dgm:t>
        <a:bodyPr/>
        <a:lstStyle/>
        <a:p>
          <a:endParaRPr lang="en-US"/>
        </a:p>
      </dgm:t>
    </dgm:pt>
    <dgm:pt modelId="{913540A2-E697-41AC-B752-49D96D6F5EB5}" type="sibTrans" cxnId="{0505B205-6D71-4911-AA84-1D6F654B2544}">
      <dgm:prSet/>
      <dgm:spPr/>
      <dgm:t>
        <a:bodyPr/>
        <a:lstStyle/>
        <a:p>
          <a:endParaRPr lang="en-US"/>
        </a:p>
      </dgm:t>
    </dgm:pt>
    <dgm:pt modelId="{A2F56373-CB43-4771-BEFC-1AA3A8AA7821}">
      <dgm:prSet/>
      <dgm:spPr/>
      <dgm:t>
        <a:bodyPr/>
        <a:lstStyle/>
        <a:p>
          <a:pPr rtl="0"/>
          <a:r>
            <a:rPr lang="en-US" smtClean="0"/>
            <a:t>Lead measures: timely interventions</a:t>
          </a:r>
          <a:endParaRPr lang="en-US"/>
        </a:p>
      </dgm:t>
    </dgm:pt>
    <dgm:pt modelId="{D481722A-A4C5-4F2F-9F94-8266B899F031}" type="parTrans" cxnId="{A3B2F058-D394-40B1-81A8-E5087A1489DF}">
      <dgm:prSet/>
      <dgm:spPr/>
      <dgm:t>
        <a:bodyPr/>
        <a:lstStyle/>
        <a:p>
          <a:endParaRPr lang="en-US"/>
        </a:p>
      </dgm:t>
    </dgm:pt>
    <dgm:pt modelId="{BD9F9570-0652-4DD9-8A51-5E0FAD9578FF}" type="sibTrans" cxnId="{A3B2F058-D394-40B1-81A8-E5087A1489DF}">
      <dgm:prSet/>
      <dgm:spPr/>
      <dgm:t>
        <a:bodyPr/>
        <a:lstStyle/>
        <a:p>
          <a:endParaRPr lang="en-US"/>
        </a:p>
      </dgm:t>
    </dgm:pt>
    <dgm:pt modelId="{7DA4981F-8FF9-4873-9C45-CC1816AEFBBF}" type="pres">
      <dgm:prSet presAssocID="{617018D9-F206-4C4D-8D4E-7A8A8634D3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09A012-5F30-4DF1-9152-2316227EE08F}" type="pres">
      <dgm:prSet presAssocID="{62F13554-D775-4D60-9F54-FA45B70E99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8F31D-AE39-4EAA-82B8-DA0762B44D7A}" type="pres">
      <dgm:prSet presAssocID="{62F13554-D775-4D60-9F54-FA45B70E999E}" presName="spNode" presStyleCnt="0"/>
      <dgm:spPr/>
    </dgm:pt>
    <dgm:pt modelId="{DF68A832-8EE2-42E4-8271-909C1889682C}" type="pres">
      <dgm:prSet presAssocID="{7B194112-CD2B-405F-9056-82CFABA951B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303303C-AED4-434B-8EF1-D28B7D8850F0}" type="pres">
      <dgm:prSet presAssocID="{13B2C229-37CB-4CCD-9F6E-C076AAE21C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C180F-ABAF-4A09-9ABF-797AAF53C9CD}" type="pres">
      <dgm:prSet presAssocID="{13B2C229-37CB-4CCD-9F6E-C076AAE21C19}" presName="spNode" presStyleCnt="0"/>
      <dgm:spPr/>
    </dgm:pt>
    <dgm:pt modelId="{1D6B1BC7-E8BE-4C0A-B49A-0D85EEA0F514}" type="pres">
      <dgm:prSet presAssocID="{BBD86C93-E192-42EA-8EB6-BBF3E6BDC2D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EB4B30F-E99C-462B-9522-2A091F65A458}" type="pres">
      <dgm:prSet presAssocID="{EADE0BFF-FAFE-4C27-96A0-EB4C9EC90E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E6639-4B64-47B0-866B-B0F26C0BD123}" type="pres">
      <dgm:prSet presAssocID="{EADE0BFF-FAFE-4C27-96A0-EB4C9EC90EFD}" presName="spNode" presStyleCnt="0"/>
      <dgm:spPr/>
    </dgm:pt>
    <dgm:pt modelId="{B821F05C-7457-48FF-9E38-516F3DCB1627}" type="pres">
      <dgm:prSet presAssocID="{D9F1D0DF-7E6E-4902-9907-96A490FFA15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55BB0C0-C6D7-40B5-A038-A39BFC33D254}" type="pres">
      <dgm:prSet presAssocID="{F71E0B1C-E63A-4E19-A2B5-4AEFCCC2530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F6A25-041F-41A9-9B39-D86A94028EE5}" type="pres">
      <dgm:prSet presAssocID="{F71E0B1C-E63A-4E19-A2B5-4AEFCCC25308}" presName="spNode" presStyleCnt="0"/>
      <dgm:spPr/>
    </dgm:pt>
    <dgm:pt modelId="{FB1CD10F-5F62-4FA0-AECF-2AD97EEA00E2}" type="pres">
      <dgm:prSet presAssocID="{913540A2-E697-41AC-B752-49D96D6F5EB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E751047-FA09-4F4F-B5B3-26B4CC7D3190}" type="pres">
      <dgm:prSet presAssocID="{A2F56373-CB43-4771-BEFC-1AA3A8AA782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6CE1E-5A5B-4732-89DE-1E4BA0286E24}" type="pres">
      <dgm:prSet presAssocID="{A2F56373-CB43-4771-BEFC-1AA3A8AA7821}" presName="spNode" presStyleCnt="0"/>
      <dgm:spPr/>
    </dgm:pt>
    <dgm:pt modelId="{7F8812EB-E6D2-4803-AD41-042E9A4D4FE8}" type="pres">
      <dgm:prSet presAssocID="{BD9F9570-0652-4DD9-8A51-5E0FAD9578F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8C0E3FF-9E02-4362-85EB-55158611BADB}" type="presOf" srcId="{F71E0B1C-E63A-4E19-A2B5-4AEFCCC25308}" destId="{755BB0C0-C6D7-40B5-A038-A39BFC33D254}" srcOrd="0" destOrd="0" presId="urn:microsoft.com/office/officeart/2005/8/layout/cycle5"/>
    <dgm:cxn modelId="{D1865134-77EF-4A8D-B57B-A9B5E47DDD80}" type="presOf" srcId="{13B2C229-37CB-4CCD-9F6E-C076AAE21C19}" destId="{E303303C-AED4-434B-8EF1-D28B7D8850F0}" srcOrd="0" destOrd="0" presId="urn:microsoft.com/office/officeart/2005/8/layout/cycle5"/>
    <dgm:cxn modelId="{A3B2F058-D394-40B1-81A8-E5087A1489DF}" srcId="{617018D9-F206-4C4D-8D4E-7A8A8634D3CC}" destId="{A2F56373-CB43-4771-BEFC-1AA3A8AA7821}" srcOrd="4" destOrd="0" parTransId="{D481722A-A4C5-4F2F-9F94-8266B899F031}" sibTransId="{BD9F9570-0652-4DD9-8A51-5E0FAD9578FF}"/>
    <dgm:cxn modelId="{2AADD7D3-BC4E-4E84-9DFC-DFA2768C91F6}" type="presOf" srcId="{913540A2-E697-41AC-B752-49D96D6F5EB5}" destId="{FB1CD10F-5F62-4FA0-AECF-2AD97EEA00E2}" srcOrd="0" destOrd="0" presId="urn:microsoft.com/office/officeart/2005/8/layout/cycle5"/>
    <dgm:cxn modelId="{0505B205-6D71-4911-AA84-1D6F654B2544}" srcId="{617018D9-F206-4C4D-8D4E-7A8A8634D3CC}" destId="{F71E0B1C-E63A-4E19-A2B5-4AEFCCC25308}" srcOrd="3" destOrd="0" parTransId="{B372D5BB-B60A-4C9F-A1AF-063666018797}" sibTransId="{913540A2-E697-41AC-B752-49D96D6F5EB5}"/>
    <dgm:cxn modelId="{16854FD4-A265-429E-8349-0462D5FC0F0D}" srcId="{617018D9-F206-4C4D-8D4E-7A8A8634D3CC}" destId="{13B2C229-37CB-4CCD-9F6E-C076AAE21C19}" srcOrd="1" destOrd="0" parTransId="{DAE116EF-C759-4D85-9388-C0BE4ECCFC3E}" sibTransId="{BBD86C93-E192-42EA-8EB6-BBF3E6BDC2D2}"/>
    <dgm:cxn modelId="{46585C74-8D02-4F74-B58E-D45B58DD789B}" type="presOf" srcId="{A2F56373-CB43-4771-BEFC-1AA3A8AA7821}" destId="{5E751047-FA09-4F4F-B5B3-26B4CC7D3190}" srcOrd="0" destOrd="0" presId="urn:microsoft.com/office/officeart/2005/8/layout/cycle5"/>
    <dgm:cxn modelId="{2FF11F3A-890F-4385-BB38-E29439B0F5F0}" type="presOf" srcId="{BBD86C93-E192-42EA-8EB6-BBF3E6BDC2D2}" destId="{1D6B1BC7-E8BE-4C0A-B49A-0D85EEA0F514}" srcOrd="0" destOrd="0" presId="urn:microsoft.com/office/officeart/2005/8/layout/cycle5"/>
    <dgm:cxn modelId="{097CCC0B-8862-4F66-866D-1ACEA5D08F52}" type="presOf" srcId="{62F13554-D775-4D60-9F54-FA45B70E999E}" destId="{D909A012-5F30-4DF1-9152-2316227EE08F}" srcOrd="0" destOrd="0" presId="urn:microsoft.com/office/officeart/2005/8/layout/cycle5"/>
    <dgm:cxn modelId="{0FA66118-538A-457F-AF9B-C8BA8409C0EE}" type="presOf" srcId="{7B194112-CD2B-405F-9056-82CFABA951B8}" destId="{DF68A832-8EE2-42E4-8271-909C1889682C}" srcOrd="0" destOrd="0" presId="urn:microsoft.com/office/officeart/2005/8/layout/cycle5"/>
    <dgm:cxn modelId="{046EE904-F2F5-4B1F-9206-BDE0B1ED4BBF}" type="presOf" srcId="{BD9F9570-0652-4DD9-8A51-5E0FAD9578FF}" destId="{7F8812EB-E6D2-4803-AD41-042E9A4D4FE8}" srcOrd="0" destOrd="0" presId="urn:microsoft.com/office/officeart/2005/8/layout/cycle5"/>
    <dgm:cxn modelId="{BF234307-3E67-42D0-9EE5-2C98B115A9EA}" srcId="{617018D9-F206-4C4D-8D4E-7A8A8634D3CC}" destId="{62F13554-D775-4D60-9F54-FA45B70E999E}" srcOrd="0" destOrd="0" parTransId="{B9E6A349-B3DE-4709-8190-BD9317486C6D}" sibTransId="{7B194112-CD2B-405F-9056-82CFABA951B8}"/>
    <dgm:cxn modelId="{5CAF1D55-48A1-4B95-B4B8-511236C6E150}" type="presOf" srcId="{D9F1D0DF-7E6E-4902-9907-96A490FFA15B}" destId="{B821F05C-7457-48FF-9E38-516F3DCB1627}" srcOrd="0" destOrd="0" presId="urn:microsoft.com/office/officeart/2005/8/layout/cycle5"/>
    <dgm:cxn modelId="{94AED1A7-07EA-4C30-9F63-542C57B900D0}" type="presOf" srcId="{617018D9-F206-4C4D-8D4E-7A8A8634D3CC}" destId="{7DA4981F-8FF9-4873-9C45-CC1816AEFBBF}" srcOrd="0" destOrd="0" presId="urn:microsoft.com/office/officeart/2005/8/layout/cycle5"/>
    <dgm:cxn modelId="{82141EC9-B7ED-4AD2-9A0E-D3E587FEB9E0}" srcId="{617018D9-F206-4C4D-8D4E-7A8A8634D3CC}" destId="{EADE0BFF-FAFE-4C27-96A0-EB4C9EC90EFD}" srcOrd="2" destOrd="0" parTransId="{F7088E69-7755-4F47-8882-63AC3AEF856C}" sibTransId="{D9F1D0DF-7E6E-4902-9907-96A490FFA15B}"/>
    <dgm:cxn modelId="{74A840A8-688F-4E48-8368-7942F69D213F}" type="presOf" srcId="{EADE0BFF-FAFE-4C27-96A0-EB4C9EC90EFD}" destId="{3EB4B30F-E99C-462B-9522-2A091F65A458}" srcOrd="0" destOrd="0" presId="urn:microsoft.com/office/officeart/2005/8/layout/cycle5"/>
    <dgm:cxn modelId="{41EB8964-E37A-4AAA-A729-FF262C0CA95C}" type="presParOf" srcId="{7DA4981F-8FF9-4873-9C45-CC1816AEFBBF}" destId="{D909A012-5F30-4DF1-9152-2316227EE08F}" srcOrd="0" destOrd="0" presId="urn:microsoft.com/office/officeart/2005/8/layout/cycle5"/>
    <dgm:cxn modelId="{B8B97335-1114-41C6-82D4-4CAD7FD8F974}" type="presParOf" srcId="{7DA4981F-8FF9-4873-9C45-CC1816AEFBBF}" destId="{49D8F31D-AE39-4EAA-82B8-DA0762B44D7A}" srcOrd="1" destOrd="0" presId="urn:microsoft.com/office/officeart/2005/8/layout/cycle5"/>
    <dgm:cxn modelId="{ABD8C908-4E68-46F1-B347-C8DFE963FD19}" type="presParOf" srcId="{7DA4981F-8FF9-4873-9C45-CC1816AEFBBF}" destId="{DF68A832-8EE2-42E4-8271-909C1889682C}" srcOrd="2" destOrd="0" presId="urn:microsoft.com/office/officeart/2005/8/layout/cycle5"/>
    <dgm:cxn modelId="{4CBD5635-01A9-481F-A38F-10F8F3120C69}" type="presParOf" srcId="{7DA4981F-8FF9-4873-9C45-CC1816AEFBBF}" destId="{E303303C-AED4-434B-8EF1-D28B7D8850F0}" srcOrd="3" destOrd="0" presId="urn:microsoft.com/office/officeart/2005/8/layout/cycle5"/>
    <dgm:cxn modelId="{5EFC9947-692E-4B6A-83C8-B9E2A6EC8AC3}" type="presParOf" srcId="{7DA4981F-8FF9-4873-9C45-CC1816AEFBBF}" destId="{831C180F-ABAF-4A09-9ABF-797AAF53C9CD}" srcOrd="4" destOrd="0" presId="urn:microsoft.com/office/officeart/2005/8/layout/cycle5"/>
    <dgm:cxn modelId="{0A524F1F-2D8E-4ABC-88BB-76BE0CF67DF7}" type="presParOf" srcId="{7DA4981F-8FF9-4873-9C45-CC1816AEFBBF}" destId="{1D6B1BC7-E8BE-4C0A-B49A-0D85EEA0F514}" srcOrd="5" destOrd="0" presId="urn:microsoft.com/office/officeart/2005/8/layout/cycle5"/>
    <dgm:cxn modelId="{8FF917CE-8633-4124-BAC8-71E671AA5A08}" type="presParOf" srcId="{7DA4981F-8FF9-4873-9C45-CC1816AEFBBF}" destId="{3EB4B30F-E99C-462B-9522-2A091F65A458}" srcOrd="6" destOrd="0" presId="urn:microsoft.com/office/officeart/2005/8/layout/cycle5"/>
    <dgm:cxn modelId="{0A6C1107-9BD6-4DE9-8D5D-1606AC14CD10}" type="presParOf" srcId="{7DA4981F-8FF9-4873-9C45-CC1816AEFBBF}" destId="{4DDE6639-4B64-47B0-866B-B0F26C0BD123}" srcOrd="7" destOrd="0" presId="urn:microsoft.com/office/officeart/2005/8/layout/cycle5"/>
    <dgm:cxn modelId="{32822A2B-3DD0-4FD6-BD43-1AAAFF2FA729}" type="presParOf" srcId="{7DA4981F-8FF9-4873-9C45-CC1816AEFBBF}" destId="{B821F05C-7457-48FF-9E38-516F3DCB1627}" srcOrd="8" destOrd="0" presId="urn:microsoft.com/office/officeart/2005/8/layout/cycle5"/>
    <dgm:cxn modelId="{1923B7B6-881C-470E-8E51-27EF2E5CBE6A}" type="presParOf" srcId="{7DA4981F-8FF9-4873-9C45-CC1816AEFBBF}" destId="{755BB0C0-C6D7-40B5-A038-A39BFC33D254}" srcOrd="9" destOrd="0" presId="urn:microsoft.com/office/officeart/2005/8/layout/cycle5"/>
    <dgm:cxn modelId="{BF9FE077-8FAC-4199-9FD3-5B059A36EBE6}" type="presParOf" srcId="{7DA4981F-8FF9-4873-9C45-CC1816AEFBBF}" destId="{53DF6A25-041F-41A9-9B39-D86A94028EE5}" srcOrd="10" destOrd="0" presId="urn:microsoft.com/office/officeart/2005/8/layout/cycle5"/>
    <dgm:cxn modelId="{D0ED15AF-DED6-4785-80D9-9E85804B288F}" type="presParOf" srcId="{7DA4981F-8FF9-4873-9C45-CC1816AEFBBF}" destId="{FB1CD10F-5F62-4FA0-AECF-2AD97EEA00E2}" srcOrd="11" destOrd="0" presId="urn:microsoft.com/office/officeart/2005/8/layout/cycle5"/>
    <dgm:cxn modelId="{A542918C-CF78-4091-9CB4-C5E3349EF906}" type="presParOf" srcId="{7DA4981F-8FF9-4873-9C45-CC1816AEFBBF}" destId="{5E751047-FA09-4F4F-B5B3-26B4CC7D3190}" srcOrd="12" destOrd="0" presId="urn:microsoft.com/office/officeart/2005/8/layout/cycle5"/>
    <dgm:cxn modelId="{A22D0249-7070-4B62-9A56-0B1AB7B36D03}" type="presParOf" srcId="{7DA4981F-8FF9-4873-9C45-CC1816AEFBBF}" destId="{0B96CE1E-5A5B-4732-89DE-1E4BA0286E24}" srcOrd="13" destOrd="0" presId="urn:microsoft.com/office/officeart/2005/8/layout/cycle5"/>
    <dgm:cxn modelId="{A1E19B65-4BF6-44E8-9042-8D06D9C3355A}" type="presParOf" srcId="{7DA4981F-8FF9-4873-9C45-CC1816AEFBBF}" destId="{7F8812EB-E6D2-4803-AD41-042E9A4D4FE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C4768B-9622-41AF-920F-B4F7352F5105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A6D99C29-1213-47C6-A9A9-66AEB996DAB8}">
      <dgm:prSet/>
      <dgm:spPr/>
      <dgm:t>
        <a:bodyPr/>
        <a:lstStyle/>
        <a:p>
          <a:pPr rtl="0"/>
          <a:r>
            <a:rPr lang="en-US" smtClean="0"/>
            <a:t>Intentional planning for support </a:t>
          </a:r>
          <a:endParaRPr lang="en-US"/>
        </a:p>
      </dgm:t>
    </dgm:pt>
    <dgm:pt modelId="{0364F9C2-7A9E-45C5-A2C6-B055999A9DF1}" type="parTrans" cxnId="{428BBA45-D176-495D-9513-5E4F77AA4CD1}">
      <dgm:prSet/>
      <dgm:spPr/>
      <dgm:t>
        <a:bodyPr/>
        <a:lstStyle/>
        <a:p>
          <a:endParaRPr lang="en-US"/>
        </a:p>
      </dgm:t>
    </dgm:pt>
    <dgm:pt modelId="{1B62C8EB-265C-480A-92E4-ACDEFB38F8CE}" type="sibTrans" cxnId="{428BBA45-D176-495D-9513-5E4F77AA4CD1}">
      <dgm:prSet/>
      <dgm:spPr/>
      <dgm:t>
        <a:bodyPr/>
        <a:lstStyle/>
        <a:p>
          <a:endParaRPr lang="en-US"/>
        </a:p>
      </dgm:t>
    </dgm:pt>
    <dgm:pt modelId="{E5F165EF-5BF0-42BF-B398-FC840EF68AF6}">
      <dgm:prSet/>
      <dgm:spPr/>
      <dgm:t>
        <a:bodyPr/>
        <a:lstStyle/>
        <a:p>
          <a:pPr rtl="0"/>
          <a:r>
            <a:rPr lang="en-US" smtClean="0"/>
            <a:t>Statement of expectation in syllabi</a:t>
          </a:r>
          <a:endParaRPr lang="en-US"/>
        </a:p>
      </dgm:t>
    </dgm:pt>
    <dgm:pt modelId="{C3C81AA8-9346-47DA-A263-935F56ED701A}" type="parTrans" cxnId="{E0408573-179B-422B-8935-A4C34978E83A}">
      <dgm:prSet/>
      <dgm:spPr/>
      <dgm:t>
        <a:bodyPr/>
        <a:lstStyle/>
        <a:p>
          <a:endParaRPr lang="en-US"/>
        </a:p>
      </dgm:t>
    </dgm:pt>
    <dgm:pt modelId="{CFFCD677-4858-417D-AAC1-B2B792531C91}" type="sibTrans" cxnId="{E0408573-179B-422B-8935-A4C34978E83A}">
      <dgm:prSet/>
      <dgm:spPr/>
      <dgm:t>
        <a:bodyPr/>
        <a:lstStyle/>
        <a:p>
          <a:endParaRPr lang="en-US"/>
        </a:p>
      </dgm:t>
    </dgm:pt>
    <dgm:pt modelId="{04743AE3-4B2D-4BDC-AF94-A39A8D6A54FF}">
      <dgm:prSet/>
      <dgm:spPr/>
      <dgm:t>
        <a:bodyPr/>
        <a:lstStyle/>
        <a:p>
          <a:pPr rtl="0"/>
          <a:r>
            <a:rPr lang="en-US" smtClean="0"/>
            <a:t>Development of continuing partnership between faculty and support services</a:t>
          </a:r>
          <a:endParaRPr lang="en-US"/>
        </a:p>
      </dgm:t>
    </dgm:pt>
    <dgm:pt modelId="{E2A6795A-AA8C-42FB-9E44-EEDE9DBBC280}" type="parTrans" cxnId="{7BFC7B25-2FD9-463F-8BAD-20B9CFD92B97}">
      <dgm:prSet/>
      <dgm:spPr/>
      <dgm:t>
        <a:bodyPr/>
        <a:lstStyle/>
        <a:p>
          <a:endParaRPr lang="en-US"/>
        </a:p>
      </dgm:t>
    </dgm:pt>
    <dgm:pt modelId="{3CC855E5-D0D1-43D4-8CD9-96FDCF2CBB99}" type="sibTrans" cxnId="{7BFC7B25-2FD9-463F-8BAD-20B9CFD92B97}">
      <dgm:prSet/>
      <dgm:spPr/>
      <dgm:t>
        <a:bodyPr/>
        <a:lstStyle/>
        <a:p>
          <a:endParaRPr lang="en-US"/>
        </a:p>
      </dgm:t>
    </dgm:pt>
    <dgm:pt modelId="{2A91C395-84F0-427B-B8E1-04C99326DDD6}">
      <dgm:prSet/>
      <dgm:spPr/>
      <dgm:t>
        <a:bodyPr/>
        <a:lstStyle/>
        <a:p>
          <a:pPr rtl="0"/>
          <a:r>
            <a:rPr lang="en-US" smtClean="0"/>
            <a:t>Timely interventions for students</a:t>
          </a:r>
          <a:endParaRPr lang="en-US"/>
        </a:p>
      </dgm:t>
    </dgm:pt>
    <dgm:pt modelId="{EC44F077-68AA-4F7B-B313-6C85A3F509C3}" type="parTrans" cxnId="{4652C59B-2174-4691-BB36-073CC1F4F2B6}">
      <dgm:prSet/>
      <dgm:spPr/>
      <dgm:t>
        <a:bodyPr/>
        <a:lstStyle/>
        <a:p>
          <a:endParaRPr lang="en-US"/>
        </a:p>
      </dgm:t>
    </dgm:pt>
    <dgm:pt modelId="{78360982-8637-4DAA-8C2C-2A06F8A62AA0}" type="sibTrans" cxnId="{4652C59B-2174-4691-BB36-073CC1F4F2B6}">
      <dgm:prSet/>
      <dgm:spPr/>
      <dgm:t>
        <a:bodyPr/>
        <a:lstStyle/>
        <a:p>
          <a:endParaRPr lang="en-US"/>
        </a:p>
      </dgm:t>
    </dgm:pt>
    <dgm:pt modelId="{350B630F-05B2-4317-96FA-42A2C0345966}">
      <dgm:prSet/>
      <dgm:spPr/>
      <dgm:t>
        <a:bodyPr/>
        <a:lstStyle/>
        <a:p>
          <a:pPr rtl="0"/>
          <a:r>
            <a:rPr lang="en-US" smtClean="0"/>
            <a:t>Support students from intake to completion </a:t>
          </a:r>
          <a:endParaRPr lang="en-US"/>
        </a:p>
      </dgm:t>
    </dgm:pt>
    <dgm:pt modelId="{9DCDED8B-8B72-4B7C-8ED5-D1C83FAAB610}" type="parTrans" cxnId="{5ADD8DB3-4164-4CCC-8DAB-0441BDB81C8A}">
      <dgm:prSet/>
      <dgm:spPr/>
      <dgm:t>
        <a:bodyPr/>
        <a:lstStyle/>
        <a:p>
          <a:endParaRPr lang="en-US"/>
        </a:p>
      </dgm:t>
    </dgm:pt>
    <dgm:pt modelId="{1BCDF6B5-25D5-4093-B989-44D9A1242FA7}" type="sibTrans" cxnId="{5ADD8DB3-4164-4CCC-8DAB-0441BDB81C8A}">
      <dgm:prSet/>
      <dgm:spPr/>
      <dgm:t>
        <a:bodyPr/>
        <a:lstStyle/>
        <a:p>
          <a:endParaRPr lang="en-US"/>
        </a:p>
      </dgm:t>
    </dgm:pt>
    <dgm:pt modelId="{E4252511-A1A1-467C-8549-C9951C5D74CE}" type="pres">
      <dgm:prSet presAssocID="{8CC4768B-9622-41AF-920F-B4F7352F510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399E34-1AEB-4992-8376-C26BDCB49DE5}" type="pres">
      <dgm:prSet presAssocID="{8CC4768B-9622-41AF-920F-B4F7352F5105}" presName="arrow" presStyleLbl="bgShp" presStyleIdx="0" presStyleCnt="1"/>
      <dgm:spPr/>
    </dgm:pt>
    <dgm:pt modelId="{A1463DF1-9272-4C11-85E1-70027F2234D7}" type="pres">
      <dgm:prSet presAssocID="{8CC4768B-9622-41AF-920F-B4F7352F5105}" presName="linearProcess" presStyleCnt="0"/>
      <dgm:spPr/>
    </dgm:pt>
    <dgm:pt modelId="{C6021DA1-DBED-4BCE-B78F-BE18FF6110A0}" type="pres">
      <dgm:prSet presAssocID="{A6D99C29-1213-47C6-A9A9-66AEB996DAB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DFE4B-2181-46B8-9225-71243C865EF3}" type="pres">
      <dgm:prSet presAssocID="{1B62C8EB-265C-480A-92E4-ACDEFB38F8CE}" presName="sibTrans" presStyleCnt="0"/>
      <dgm:spPr/>
    </dgm:pt>
    <dgm:pt modelId="{5C6AEBF9-33F1-4A42-8F2F-82870158CE9B}" type="pres">
      <dgm:prSet presAssocID="{E5F165EF-5BF0-42BF-B398-FC840EF68AF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15F00-3E6D-494C-92D4-59DC603593A5}" type="pres">
      <dgm:prSet presAssocID="{CFFCD677-4858-417D-AAC1-B2B792531C91}" presName="sibTrans" presStyleCnt="0"/>
      <dgm:spPr/>
    </dgm:pt>
    <dgm:pt modelId="{E4AB181C-5E54-456E-95B1-C3F317271E43}" type="pres">
      <dgm:prSet presAssocID="{04743AE3-4B2D-4BDC-AF94-A39A8D6A54FF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BEC92-8561-4558-AD25-D9A28689EB2B}" type="pres">
      <dgm:prSet presAssocID="{3CC855E5-D0D1-43D4-8CD9-96FDCF2CBB99}" presName="sibTrans" presStyleCnt="0"/>
      <dgm:spPr/>
    </dgm:pt>
    <dgm:pt modelId="{2A88F464-E4E7-4E9B-9621-4931E3E9C694}" type="pres">
      <dgm:prSet presAssocID="{2A91C395-84F0-427B-B8E1-04C99326DDD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B0FCA-A1A2-4070-B588-6378518607B7}" type="pres">
      <dgm:prSet presAssocID="{78360982-8637-4DAA-8C2C-2A06F8A62AA0}" presName="sibTrans" presStyleCnt="0"/>
      <dgm:spPr/>
    </dgm:pt>
    <dgm:pt modelId="{F6A6CBD9-BA1D-432F-8EEA-3958B6DFB720}" type="pres">
      <dgm:prSet presAssocID="{350B630F-05B2-4317-96FA-42A2C034596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2C59B-2174-4691-BB36-073CC1F4F2B6}" srcId="{8CC4768B-9622-41AF-920F-B4F7352F5105}" destId="{2A91C395-84F0-427B-B8E1-04C99326DDD6}" srcOrd="3" destOrd="0" parTransId="{EC44F077-68AA-4F7B-B313-6C85A3F509C3}" sibTransId="{78360982-8637-4DAA-8C2C-2A06F8A62AA0}"/>
    <dgm:cxn modelId="{C5C3B229-EECA-4C78-9D8D-3BD8A05FE43B}" type="presOf" srcId="{350B630F-05B2-4317-96FA-42A2C0345966}" destId="{F6A6CBD9-BA1D-432F-8EEA-3958B6DFB720}" srcOrd="0" destOrd="0" presId="urn:microsoft.com/office/officeart/2005/8/layout/hProcess9"/>
    <dgm:cxn modelId="{749E82E3-8154-48B5-9F1C-A435134CB3E2}" type="presOf" srcId="{2A91C395-84F0-427B-B8E1-04C99326DDD6}" destId="{2A88F464-E4E7-4E9B-9621-4931E3E9C694}" srcOrd="0" destOrd="0" presId="urn:microsoft.com/office/officeart/2005/8/layout/hProcess9"/>
    <dgm:cxn modelId="{47EC8957-87E1-43C7-8E9D-7E0C870783F1}" type="presOf" srcId="{E5F165EF-5BF0-42BF-B398-FC840EF68AF6}" destId="{5C6AEBF9-33F1-4A42-8F2F-82870158CE9B}" srcOrd="0" destOrd="0" presId="urn:microsoft.com/office/officeart/2005/8/layout/hProcess9"/>
    <dgm:cxn modelId="{B47D4743-865F-41AF-89F8-8623AAEAD1DE}" type="presOf" srcId="{04743AE3-4B2D-4BDC-AF94-A39A8D6A54FF}" destId="{E4AB181C-5E54-456E-95B1-C3F317271E43}" srcOrd="0" destOrd="0" presId="urn:microsoft.com/office/officeart/2005/8/layout/hProcess9"/>
    <dgm:cxn modelId="{5ADD8DB3-4164-4CCC-8DAB-0441BDB81C8A}" srcId="{8CC4768B-9622-41AF-920F-B4F7352F5105}" destId="{350B630F-05B2-4317-96FA-42A2C0345966}" srcOrd="4" destOrd="0" parTransId="{9DCDED8B-8B72-4B7C-8ED5-D1C83FAAB610}" sibTransId="{1BCDF6B5-25D5-4093-B989-44D9A1242FA7}"/>
    <dgm:cxn modelId="{6709CC0C-29D1-4D1F-9E22-FD745214E80E}" type="presOf" srcId="{A6D99C29-1213-47C6-A9A9-66AEB996DAB8}" destId="{C6021DA1-DBED-4BCE-B78F-BE18FF6110A0}" srcOrd="0" destOrd="0" presId="urn:microsoft.com/office/officeart/2005/8/layout/hProcess9"/>
    <dgm:cxn modelId="{428BBA45-D176-495D-9513-5E4F77AA4CD1}" srcId="{8CC4768B-9622-41AF-920F-B4F7352F5105}" destId="{A6D99C29-1213-47C6-A9A9-66AEB996DAB8}" srcOrd="0" destOrd="0" parTransId="{0364F9C2-7A9E-45C5-A2C6-B055999A9DF1}" sibTransId="{1B62C8EB-265C-480A-92E4-ACDEFB38F8CE}"/>
    <dgm:cxn modelId="{7BFC7B25-2FD9-463F-8BAD-20B9CFD92B97}" srcId="{8CC4768B-9622-41AF-920F-B4F7352F5105}" destId="{04743AE3-4B2D-4BDC-AF94-A39A8D6A54FF}" srcOrd="2" destOrd="0" parTransId="{E2A6795A-AA8C-42FB-9E44-EEDE9DBBC280}" sibTransId="{3CC855E5-D0D1-43D4-8CD9-96FDCF2CBB99}"/>
    <dgm:cxn modelId="{E0408573-179B-422B-8935-A4C34978E83A}" srcId="{8CC4768B-9622-41AF-920F-B4F7352F5105}" destId="{E5F165EF-5BF0-42BF-B398-FC840EF68AF6}" srcOrd="1" destOrd="0" parTransId="{C3C81AA8-9346-47DA-A263-935F56ED701A}" sibTransId="{CFFCD677-4858-417D-AAC1-B2B792531C91}"/>
    <dgm:cxn modelId="{3CEAE14C-7588-4EDE-BE2D-8FF2D1ADBEA6}" type="presOf" srcId="{8CC4768B-9622-41AF-920F-B4F7352F5105}" destId="{E4252511-A1A1-467C-8549-C9951C5D74CE}" srcOrd="0" destOrd="0" presId="urn:microsoft.com/office/officeart/2005/8/layout/hProcess9"/>
    <dgm:cxn modelId="{1CDB3CED-18D4-4141-8979-5CBC54FACD3E}" type="presParOf" srcId="{E4252511-A1A1-467C-8549-C9951C5D74CE}" destId="{97399E34-1AEB-4992-8376-C26BDCB49DE5}" srcOrd="0" destOrd="0" presId="urn:microsoft.com/office/officeart/2005/8/layout/hProcess9"/>
    <dgm:cxn modelId="{925BB78A-9CBA-4449-97F2-F5D80A98D3EF}" type="presParOf" srcId="{E4252511-A1A1-467C-8549-C9951C5D74CE}" destId="{A1463DF1-9272-4C11-85E1-70027F2234D7}" srcOrd="1" destOrd="0" presId="urn:microsoft.com/office/officeart/2005/8/layout/hProcess9"/>
    <dgm:cxn modelId="{3785F0B8-E993-4CA0-9DB7-A4C0925C176E}" type="presParOf" srcId="{A1463DF1-9272-4C11-85E1-70027F2234D7}" destId="{C6021DA1-DBED-4BCE-B78F-BE18FF6110A0}" srcOrd="0" destOrd="0" presId="urn:microsoft.com/office/officeart/2005/8/layout/hProcess9"/>
    <dgm:cxn modelId="{77419BB0-B2A1-4CAE-ABC8-1B6E71322F60}" type="presParOf" srcId="{A1463DF1-9272-4C11-85E1-70027F2234D7}" destId="{D3BDFE4B-2181-46B8-9225-71243C865EF3}" srcOrd="1" destOrd="0" presId="urn:microsoft.com/office/officeart/2005/8/layout/hProcess9"/>
    <dgm:cxn modelId="{9FC0D01D-CD71-490A-AF17-5299AFFD14AB}" type="presParOf" srcId="{A1463DF1-9272-4C11-85E1-70027F2234D7}" destId="{5C6AEBF9-33F1-4A42-8F2F-82870158CE9B}" srcOrd="2" destOrd="0" presId="urn:microsoft.com/office/officeart/2005/8/layout/hProcess9"/>
    <dgm:cxn modelId="{C91830C3-744A-4BB8-B80A-4F4BFFC15246}" type="presParOf" srcId="{A1463DF1-9272-4C11-85E1-70027F2234D7}" destId="{26C15F00-3E6D-494C-92D4-59DC603593A5}" srcOrd="3" destOrd="0" presId="urn:microsoft.com/office/officeart/2005/8/layout/hProcess9"/>
    <dgm:cxn modelId="{C4A01E0F-B3B2-4CAC-A6E1-F15DC3E381F7}" type="presParOf" srcId="{A1463DF1-9272-4C11-85E1-70027F2234D7}" destId="{E4AB181C-5E54-456E-95B1-C3F317271E43}" srcOrd="4" destOrd="0" presId="urn:microsoft.com/office/officeart/2005/8/layout/hProcess9"/>
    <dgm:cxn modelId="{E3DAB101-55CC-4D5D-959B-84420AB823EE}" type="presParOf" srcId="{A1463DF1-9272-4C11-85E1-70027F2234D7}" destId="{687BEC92-8561-4558-AD25-D9A28689EB2B}" srcOrd="5" destOrd="0" presId="urn:microsoft.com/office/officeart/2005/8/layout/hProcess9"/>
    <dgm:cxn modelId="{0AE4D7A3-7D49-4DC0-81FE-D3E452881B48}" type="presParOf" srcId="{A1463DF1-9272-4C11-85E1-70027F2234D7}" destId="{2A88F464-E4E7-4E9B-9621-4931E3E9C694}" srcOrd="6" destOrd="0" presId="urn:microsoft.com/office/officeart/2005/8/layout/hProcess9"/>
    <dgm:cxn modelId="{7C485B01-8299-43A3-8832-FBE5181490E0}" type="presParOf" srcId="{A1463DF1-9272-4C11-85E1-70027F2234D7}" destId="{BD8B0FCA-A1A2-4070-B588-6378518607B7}" srcOrd="7" destOrd="0" presId="urn:microsoft.com/office/officeart/2005/8/layout/hProcess9"/>
    <dgm:cxn modelId="{64479E21-43A4-4292-9CEF-B65E277F98D5}" type="presParOf" srcId="{A1463DF1-9272-4C11-85E1-70027F2234D7}" destId="{F6A6CBD9-BA1D-432F-8EEA-3958B6DFB72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4A452-ED34-4F09-AB05-B38F8735593A}">
      <dsp:nvSpPr>
        <dsp:cNvPr id="0" name=""/>
        <dsp:cNvSpPr/>
      </dsp:nvSpPr>
      <dsp:spPr>
        <a:xfrm>
          <a:off x="0" y="0"/>
          <a:ext cx="49387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1DF85-F32E-465C-A570-11FAA2DC196A}">
      <dsp:nvSpPr>
        <dsp:cNvPr id="0" name=""/>
        <dsp:cNvSpPr/>
      </dsp:nvSpPr>
      <dsp:spPr>
        <a:xfrm>
          <a:off x="0" y="0"/>
          <a:ext cx="4938712" cy="50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Tutoring Center</a:t>
          </a:r>
          <a:endParaRPr lang="en-US" sz="2300" kern="1200" dirty="0"/>
        </a:p>
      </dsp:txBody>
      <dsp:txXfrm>
        <a:off x="0" y="0"/>
        <a:ext cx="4938712" cy="502840"/>
      </dsp:txXfrm>
    </dsp:sp>
    <dsp:sp modelId="{5E997D03-A8BE-42A9-95C0-1A651B6D60FC}">
      <dsp:nvSpPr>
        <dsp:cNvPr id="0" name=""/>
        <dsp:cNvSpPr/>
      </dsp:nvSpPr>
      <dsp:spPr>
        <a:xfrm>
          <a:off x="0" y="502840"/>
          <a:ext cx="49387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1CF23-B4B9-44DA-BCA4-C3DB04C00F89}">
      <dsp:nvSpPr>
        <dsp:cNvPr id="0" name=""/>
        <dsp:cNvSpPr/>
      </dsp:nvSpPr>
      <dsp:spPr>
        <a:xfrm>
          <a:off x="0" y="502840"/>
          <a:ext cx="4938712" cy="50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Supplemental Instruction (SI)</a:t>
          </a:r>
          <a:endParaRPr lang="en-US" sz="2300" kern="1200" dirty="0"/>
        </a:p>
      </dsp:txBody>
      <dsp:txXfrm>
        <a:off x="0" y="502840"/>
        <a:ext cx="4938712" cy="502840"/>
      </dsp:txXfrm>
    </dsp:sp>
    <dsp:sp modelId="{BBAE4FED-D276-4CA6-A0EC-E0F2BBC5899F}">
      <dsp:nvSpPr>
        <dsp:cNvPr id="0" name=""/>
        <dsp:cNvSpPr/>
      </dsp:nvSpPr>
      <dsp:spPr>
        <a:xfrm>
          <a:off x="0" y="1005681"/>
          <a:ext cx="49387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8ECEF-1B66-48EF-85E2-803A4E6812FF}">
      <dsp:nvSpPr>
        <dsp:cNvPr id="0" name=""/>
        <dsp:cNvSpPr/>
      </dsp:nvSpPr>
      <dsp:spPr>
        <a:xfrm>
          <a:off x="0" y="1005681"/>
          <a:ext cx="4938712" cy="50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Extend the Classroom Tutors</a:t>
          </a:r>
          <a:endParaRPr lang="en-US" sz="2300" kern="1200"/>
        </a:p>
      </dsp:txBody>
      <dsp:txXfrm>
        <a:off x="0" y="1005681"/>
        <a:ext cx="4938712" cy="502840"/>
      </dsp:txXfrm>
    </dsp:sp>
    <dsp:sp modelId="{4737A266-E450-4EC4-9B89-54858934EA94}">
      <dsp:nvSpPr>
        <dsp:cNvPr id="0" name=""/>
        <dsp:cNvSpPr/>
      </dsp:nvSpPr>
      <dsp:spPr>
        <a:xfrm>
          <a:off x="0" y="1508521"/>
          <a:ext cx="49387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99D58-272E-48AE-823A-45C60B456355}">
      <dsp:nvSpPr>
        <dsp:cNvPr id="0" name=""/>
        <dsp:cNvSpPr/>
      </dsp:nvSpPr>
      <dsp:spPr>
        <a:xfrm>
          <a:off x="0" y="1508521"/>
          <a:ext cx="4938712" cy="50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Writing Center</a:t>
          </a:r>
          <a:endParaRPr lang="en-US" sz="2300" kern="1200"/>
        </a:p>
      </dsp:txBody>
      <dsp:txXfrm>
        <a:off x="0" y="1508521"/>
        <a:ext cx="4938712" cy="502840"/>
      </dsp:txXfrm>
    </dsp:sp>
    <dsp:sp modelId="{6653273C-2D6A-4506-B7D2-D2F76B1FD186}">
      <dsp:nvSpPr>
        <dsp:cNvPr id="0" name=""/>
        <dsp:cNvSpPr/>
      </dsp:nvSpPr>
      <dsp:spPr>
        <a:xfrm>
          <a:off x="0" y="2011362"/>
          <a:ext cx="49387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79860-D664-4521-8AD2-E70B28C5B4F3}">
      <dsp:nvSpPr>
        <dsp:cNvPr id="0" name=""/>
        <dsp:cNvSpPr/>
      </dsp:nvSpPr>
      <dsp:spPr>
        <a:xfrm>
          <a:off x="0" y="2011362"/>
          <a:ext cx="4938712" cy="50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ACDV</a:t>
          </a:r>
          <a:r>
            <a:rPr lang="en-US" sz="2300" kern="1200" dirty="0" smtClean="0"/>
            <a:t> B72 Extended the Classroom</a:t>
          </a:r>
          <a:endParaRPr lang="en-US" sz="2300" kern="1200" dirty="0"/>
        </a:p>
      </dsp:txBody>
      <dsp:txXfrm>
        <a:off x="0" y="2011362"/>
        <a:ext cx="4938712" cy="502840"/>
      </dsp:txXfrm>
    </dsp:sp>
    <dsp:sp modelId="{D611C996-88C8-46D5-B135-55E68C2B953C}">
      <dsp:nvSpPr>
        <dsp:cNvPr id="0" name=""/>
        <dsp:cNvSpPr/>
      </dsp:nvSpPr>
      <dsp:spPr>
        <a:xfrm>
          <a:off x="0" y="2514203"/>
          <a:ext cx="49387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47186-17AD-48F8-B2D9-74CDBE216F7B}">
      <dsp:nvSpPr>
        <dsp:cNvPr id="0" name=""/>
        <dsp:cNvSpPr/>
      </dsp:nvSpPr>
      <dsp:spPr>
        <a:xfrm>
          <a:off x="0" y="2514203"/>
          <a:ext cx="4938712" cy="50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Student Success Lab</a:t>
          </a:r>
          <a:endParaRPr lang="en-US" sz="2300" kern="1200"/>
        </a:p>
      </dsp:txBody>
      <dsp:txXfrm>
        <a:off x="0" y="2514203"/>
        <a:ext cx="4938712" cy="502840"/>
      </dsp:txXfrm>
    </dsp:sp>
    <dsp:sp modelId="{54FCED1E-CB36-4474-A38F-935A4E5FCEDB}">
      <dsp:nvSpPr>
        <dsp:cNvPr id="0" name=""/>
        <dsp:cNvSpPr/>
      </dsp:nvSpPr>
      <dsp:spPr>
        <a:xfrm>
          <a:off x="0" y="3017043"/>
          <a:ext cx="49387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588D3-AB76-4655-8A36-AF55859750BC}">
      <dsp:nvSpPr>
        <dsp:cNvPr id="0" name=""/>
        <dsp:cNvSpPr/>
      </dsp:nvSpPr>
      <dsp:spPr>
        <a:xfrm>
          <a:off x="0" y="3017043"/>
          <a:ext cx="4938712" cy="50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Math Lab</a:t>
          </a:r>
          <a:endParaRPr lang="en-US" sz="2300" kern="1200"/>
        </a:p>
      </dsp:txBody>
      <dsp:txXfrm>
        <a:off x="0" y="3017043"/>
        <a:ext cx="4938712" cy="502840"/>
      </dsp:txXfrm>
    </dsp:sp>
    <dsp:sp modelId="{907ED2D9-FA40-4272-B1E2-97564FFEFF58}">
      <dsp:nvSpPr>
        <dsp:cNvPr id="0" name=""/>
        <dsp:cNvSpPr/>
      </dsp:nvSpPr>
      <dsp:spPr>
        <a:xfrm>
          <a:off x="0" y="3519884"/>
          <a:ext cx="49387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2861A-3C5F-4EDC-A5DB-4A1B38F44109}">
      <dsp:nvSpPr>
        <dsp:cNvPr id="0" name=""/>
        <dsp:cNvSpPr/>
      </dsp:nvSpPr>
      <dsp:spPr>
        <a:xfrm>
          <a:off x="0" y="3519884"/>
          <a:ext cx="4938712" cy="50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AERA STEM Success Center</a:t>
          </a:r>
          <a:endParaRPr lang="en-US" sz="2300" kern="1200"/>
        </a:p>
      </dsp:txBody>
      <dsp:txXfrm>
        <a:off x="0" y="3519884"/>
        <a:ext cx="4938712" cy="502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A82A6-0CC0-4C8A-94E3-978C1651665F}">
      <dsp:nvSpPr>
        <dsp:cNvPr id="0" name=""/>
        <dsp:cNvSpPr/>
      </dsp:nvSpPr>
      <dsp:spPr>
        <a:xfrm>
          <a:off x="4246842" y="1297005"/>
          <a:ext cx="1661552" cy="166175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1C83A80-1ED1-480D-99E2-61BC8464E918}">
      <dsp:nvSpPr>
        <dsp:cNvPr id="0" name=""/>
        <dsp:cNvSpPr/>
      </dsp:nvSpPr>
      <dsp:spPr>
        <a:xfrm>
          <a:off x="4125687" y="0"/>
          <a:ext cx="1903862" cy="10188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Tutoring Center</a:t>
          </a:r>
          <a:endParaRPr lang="en-US" sz="2500" kern="1200" dirty="0"/>
        </a:p>
      </dsp:txBody>
      <dsp:txXfrm>
        <a:off x="4125687" y="0"/>
        <a:ext cx="1903862" cy="1018857"/>
      </dsp:txXfrm>
    </dsp:sp>
    <dsp:sp modelId="{FB8BE498-7F29-487D-BB3E-7FFD8DAC3D58}">
      <dsp:nvSpPr>
        <dsp:cNvPr id="0" name=""/>
        <dsp:cNvSpPr/>
      </dsp:nvSpPr>
      <dsp:spPr>
        <a:xfrm>
          <a:off x="4734231" y="1531342"/>
          <a:ext cx="1661552" cy="166175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708DFB-09AF-47E3-8E4F-E52AD79BA4FB}">
      <dsp:nvSpPr>
        <dsp:cNvPr id="0" name=""/>
        <dsp:cNvSpPr/>
      </dsp:nvSpPr>
      <dsp:spPr>
        <a:xfrm>
          <a:off x="6600708" y="967914"/>
          <a:ext cx="1800015" cy="11207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Supplemental Instruction (SI)</a:t>
          </a:r>
          <a:endParaRPr lang="en-US" sz="2500" kern="1200"/>
        </a:p>
      </dsp:txBody>
      <dsp:txXfrm>
        <a:off x="6600708" y="967914"/>
        <a:ext cx="1800015" cy="1120743"/>
      </dsp:txXfrm>
    </dsp:sp>
    <dsp:sp modelId="{9C293CD0-4EA1-4E7D-B7C8-A9776392C5FF}">
      <dsp:nvSpPr>
        <dsp:cNvPr id="0" name=""/>
        <dsp:cNvSpPr/>
      </dsp:nvSpPr>
      <dsp:spPr>
        <a:xfrm>
          <a:off x="4854001" y="2058601"/>
          <a:ext cx="1661552" cy="166175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D5CAE9-C34B-447D-BF3F-74F265B1E68A}">
      <dsp:nvSpPr>
        <dsp:cNvPr id="0" name=""/>
        <dsp:cNvSpPr/>
      </dsp:nvSpPr>
      <dsp:spPr>
        <a:xfrm>
          <a:off x="6773787" y="2394314"/>
          <a:ext cx="1765399" cy="11971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Extend the Classroom Tutors</a:t>
          </a:r>
          <a:endParaRPr lang="en-US" sz="2500" kern="1200"/>
        </a:p>
      </dsp:txBody>
      <dsp:txXfrm>
        <a:off x="6773787" y="2394314"/>
        <a:ext cx="1765399" cy="1197157"/>
      </dsp:txXfrm>
    </dsp:sp>
    <dsp:sp modelId="{70A71B90-2635-45EB-8EE1-5BED9127D517}">
      <dsp:nvSpPr>
        <dsp:cNvPr id="0" name=""/>
        <dsp:cNvSpPr/>
      </dsp:nvSpPr>
      <dsp:spPr>
        <a:xfrm>
          <a:off x="4516844" y="2481427"/>
          <a:ext cx="1661552" cy="166175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A96E8C-5C44-4632-BBE9-CEF7ED0FF97C}">
      <dsp:nvSpPr>
        <dsp:cNvPr id="0" name=""/>
        <dsp:cNvSpPr/>
      </dsp:nvSpPr>
      <dsp:spPr>
        <a:xfrm>
          <a:off x="6012242" y="3999015"/>
          <a:ext cx="1903862" cy="10952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Writing Center </a:t>
          </a:r>
          <a:endParaRPr lang="en-US" sz="2500" kern="1200"/>
        </a:p>
      </dsp:txBody>
      <dsp:txXfrm>
        <a:off x="6012242" y="3999015"/>
        <a:ext cx="1903862" cy="1095271"/>
      </dsp:txXfrm>
    </dsp:sp>
    <dsp:sp modelId="{4D30BAB0-18BE-4B91-823F-6CBEA03771F6}">
      <dsp:nvSpPr>
        <dsp:cNvPr id="0" name=""/>
        <dsp:cNvSpPr/>
      </dsp:nvSpPr>
      <dsp:spPr>
        <a:xfrm>
          <a:off x="3976840" y="2481427"/>
          <a:ext cx="1661552" cy="166175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51428A-1D58-433A-A8A6-B88D701F4087}">
      <dsp:nvSpPr>
        <dsp:cNvPr id="0" name=""/>
        <dsp:cNvSpPr/>
      </dsp:nvSpPr>
      <dsp:spPr>
        <a:xfrm>
          <a:off x="2239133" y="3999015"/>
          <a:ext cx="1903862" cy="10952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ACDV B72 Extend the Classroom</a:t>
          </a:r>
          <a:endParaRPr lang="en-US" sz="2500" kern="1200"/>
        </a:p>
      </dsp:txBody>
      <dsp:txXfrm>
        <a:off x="2239133" y="3999015"/>
        <a:ext cx="1903862" cy="1095271"/>
      </dsp:txXfrm>
    </dsp:sp>
    <dsp:sp modelId="{51C218A9-9107-4FAB-8E8F-832DE523BC2D}">
      <dsp:nvSpPr>
        <dsp:cNvPr id="0" name=""/>
        <dsp:cNvSpPr/>
      </dsp:nvSpPr>
      <dsp:spPr>
        <a:xfrm>
          <a:off x="3639683" y="2058601"/>
          <a:ext cx="1661552" cy="166175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6AA734F-2998-484A-BEB6-72DF2FC2B073}">
      <dsp:nvSpPr>
        <dsp:cNvPr id="0" name=""/>
        <dsp:cNvSpPr/>
      </dsp:nvSpPr>
      <dsp:spPr>
        <a:xfrm>
          <a:off x="1616050" y="2394314"/>
          <a:ext cx="1765399" cy="11971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Student Success Lab</a:t>
          </a:r>
          <a:endParaRPr lang="en-US" sz="2500" kern="1200"/>
        </a:p>
      </dsp:txBody>
      <dsp:txXfrm>
        <a:off x="1616050" y="2394314"/>
        <a:ext cx="1765399" cy="1197157"/>
      </dsp:txXfrm>
    </dsp:sp>
    <dsp:sp modelId="{46EE03B8-E63A-4F6F-8BC0-9D74451B35B6}">
      <dsp:nvSpPr>
        <dsp:cNvPr id="0" name=""/>
        <dsp:cNvSpPr/>
      </dsp:nvSpPr>
      <dsp:spPr>
        <a:xfrm>
          <a:off x="3759453" y="1531342"/>
          <a:ext cx="1661552" cy="166175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B14D9D-8927-4ED3-A859-8CF1E2CE75EB}">
      <dsp:nvSpPr>
        <dsp:cNvPr id="0" name=""/>
        <dsp:cNvSpPr/>
      </dsp:nvSpPr>
      <dsp:spPr>
        <a:xfrm>
          <a:off x="1754513" y="967914"/>
          <a:ext cx="1800015" cy="11207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Math Lab</a:t>
          </a:r>
          <a:endParaRPr lang="en-US" sz="2500" kern="1200"/>
        </a:p>
      </dsp:txBody>
      <dsp:txXfrm>
        <a:off x="1754513" y="967914"/>
        <a:ext cx="1800015" cy="1120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9A012-5F30-4DF1-9152-2316227EE08F}">
      <dsp:nvSpPr>
        <dsp:cNvPr id="0" name=""/>
        <dsp:cNvSpPr/>
      </dsp:nvSpPr>
      <dsp:spPr>
        <a:xfrm>
          <a:off x="4196729" y="1067"/>
          <a:ext cx="1664940" cy="10822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 Success</a:t>
          </a:r>
          <a:endParaRPr lang="en-US" sz="1500" kern="1200" dirty="0"/>
        </a:p>
      </dsp:txBody>
      <dsp:txXfrm>
        <a:off x="4249558" y="53896"/>
        <a:ext cx="1559282" cy="976553"/>
      </dsp:txXfrm>
    </dsp:sp>
    <dsp:sp modelId="{DF68A832-8EE2-42E4-8271-909C1889682C}">
      <dsp:nvSpPr>
        <dsp:cNvPr id="0" name=""/>
        <dsp:cNvSpPr/>
      </dsp:nvSpPr>
      <dsp:spPr>
        <a:xfrm>
          <a:off x="2867066" y="542173"/>
          <a:ext cx="4324266" cy="4324266"/>
        </a:xfrm>
        <a:custGeom>
          <a:avLst/>
          <a:gdLst/>
          <a:ahLst/>
          <a:cxnLst/>
          <a:rect l="0" t="0" r="0" b="0"/>
          <a:pathLst>
            <a:path>
              <a:moveTo>
                <a:pt x="3217647" y="275148"/>
              </a:moveTo>
              <a:arcTo wR="2162133" hR="2162133" stAng="17953268" swAng="121180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3303C-AED4-434B-8EF1-D28B7D8850F0}">
      <dsp:nvSpPr>
        <dsp:cNvPr id="0" name=""/>
        <dsp:cNvSpPr/>
      </dsp:nvSpPr>
      <dsp:spPr>
        <a:xfrm>
          <a:off x="6253040" y="1495064"/>
          <a:ext cx="1664940" cy="10822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Weekly scheduled developed at entry point</a:t>
          </a:r>
          <a:endParaRPr lang="en-US" sz="1500" kern="1200"/>
        </a:p>
      </dsp:txBody>
      <dsp:txXfrm>
        <a:off x="6305869" y="1547893"/>
        <a:ext cx="1559282" cy="976553"/>
      </dsp:txXfrm>
    </dsp:sp>
    <dsp:sp modelId="{1D6B1BC7-E8BE-4C0A-B49A-0D85EEA0F514}">
      <dsp:nvSpPr>
        <dsp:cNvPr id="0" name=""/>
        <dsp:cNvSpPr/>
      </dsp:nvSpPr>
      <dsp:spPr>
        <a:xfrm>
          <a:off x="2867066" y="542173"/>
          <a:ext cx="4324266" cy="4324266"/>
        </a:xfrm>
        <a:custGeom>
          <a:avLst/>
          <a:gdLst/>
          <a:ahLst/>
          <a:cxnLst/>
          <a:rect l="0" t="0" r="0" b="0"/>
          <a:pathLst>
            <a:path>
              <a:moveTo>
                <a:pt x="4319083" y="2311748"/>
              </a:moveTo>
              <a:arcTo wR="2162133" hR="2162133" stAng="21838075" swAng="1359931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4B30F-E99C-462B-9522-2A091F65A458}">
      <dsp:nvSpPr>
        <dsp:cNvPr id="0" name=""/>
        <dsp:cNvSpPr/>
      </dsp:nvSpPr>
      <dsp:spPr>
        <a:xfrm>
          <a:off x="5467599" y="3912403"/>
          <a:ext cx="1664940" cy="10822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Academic Support Services</a:t>
          </a:r>
          <a:endParaRPr lang="en-US" sz="1500" kern="1200"/>
        </a:p>
      </dsp:txBody>
      <dsp:txXfrm>
        <a:off x="5520428" y="3965232"/>
        <a:ext cx="1559282" cy="976553"/>
      </dsp:txXfrm>
    </dsp:sp>
    <dsp:sp modelId="{B821F05C-7457-48FF-9E38-516F3DCB1627}">
      <dsp:nvSpPr>
        <dsp:cNvPr id="0" name=""/>
        <dsp:cNvSpPr/>
      </dsp:nvSpPr>
      <dsp:spPr>
        <a:xfrm>
          <a:off x="2867066" y="542173"/>
          <a:ext cx="4324266" cy="4324266"/>
        </a:xfrm>
        <a:custGeom>
          <a:avLst/>
          <a:gdLst/>
          <a:ahLst/>
          <a:cxnLst/>
          <a:rect l="0" t="0" r="0" b="0"/>
          <a:pathLst>
            <a:path>
              <a:moveTo>
                <a:pt x="2427562" y="4307912"/>
              </a:moveTo>
              <a:arcTo wR="2162133" hR="2162133" stAng="4976905" swAng="846190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BB0C0-C6D7-40B5-A038-A39BFC33D254}">
      <dsp:nvSpPr>
        <dsp:cNvPr id="0" name=""/>
        <dsp:cNvSpPr/>
      </dsp:nvSpPr>
      <dsp:spPr>
        <a:xfrm>
          <a:off x="2925859" y="3912403"/>
          <a:ext cx="1664940" cy="10822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Weekly reports to faculty</a:t>
          </a:r>
          <a:endParaRPr lang="en-US" sz="1500" kern="1200"/>
        </a:p>
      </dsp:txBody>
      <dsp:txXfrm>
        <a:off x="2978688" y="3965232"/>
        <a:ext cx="1559282" cy="976553"/>
      </dsp:txXfrm>
    </dsp:sp>
    <dsp:sp modelId="{FB1CD10F-5F62-4FA0-AECF-2AD97EEA00E2}">
      <dsp:nvSpPr>
        <dsp:cNvPr id="0" name=""/>
        <dsp:cNvSpPr/>
      </dsp:nvSpPr>
      <dsp:spPr>
        <a:xfrm>
          <a:off x="2867066" y="542173"/>
          <a:ext cx="4324266" cy="4324266"/>
        </a:xfrm>
        <a:custGeom>
          <a:avLst/>
          <a:gdLst/>
          <a:ahLst/>
          <a:cxnLst/>
          <a:rect l="0" t="0" r="0" b="0"/>
          <a:pathLst>
            <a:path>
              <a:moveTo>
                <a:pt x="229418" y="3131376"/>
              </a:moveTo>
              <a:arcTo wR="2162133" hR="2162133" stAng="9201994" swAng="1359931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51047-FA09-4F4F-B5B3-26B4CC7D3190}">
      <dsp:nvSpPr>
        <dsp:cNvPr id="0" name=""/>
        <dsp:cNvSpPr/>
      </dsp:nvSpPr>
      <dsp:spPr>
        <a:xfrm>
          <a:off x="2140418" y="1495064"/>
          <a:ext cx="1664940" cy="10822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Lead measures: timely interventions</a:t>
          </a:r>
          <a:endParaRPr lang="en-US" sz="1500" kern="1200"/>
        </a:p>
      </dsp:txBody>
      <dsp:txXfrm>
        <a:off x="2193247" y="1547893"/>
        <a:ext cx="1559282" cy="976553"/>
      </dsp:txXfrm>
    </dsp:sp>
    <dsp:sp modelId="{7F8812EB-E6D2-4803-AD41-042E9A4D4FE8}">
      <dsp:nvSpPr>
        <dsp:cNvPr id="0" name=""/>
        <dsp:cNvSpPr/>
      </dsp:nvSpPr>
      <dsp:spPr>
        <a:xfrm>
          <a:off x="2867066" y="542173"/>
          <a:ext cx="4324266" cy="4324266"/>
        </a:xfrm>
        <a:custGeom>
          <a:avLst/>
          <a:gdLst/>
          <a:ahLst/>
          <a:cxnLst/>
          <a:rect l="0" t="0" r="0" b="0"/>
          <a:pathLst>
            <a:path>
              <a:moveTo>
                <a:pt x="520048" y="755584"/>
              </a:moveTo>
              <a:arcTo wR="2162133" hR="2162133" stAng="13234928" swAng="121180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99E34-1AEB-4992-8376-C26BDCB49DE5}">
      <dsp:nvSpPr>
        <dsp:cNvPr id="0" name=""/>
        <dsp:cNvSpPr/>
      </dsp:nvSpPr>
      <dsp:spPr>
        <a:xfrm>
          <a:off x="754379" y="0"/>
          <a:ext cx="8549640" cy="402336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21DA1-DBED-4BCE-B78F-BE18FF6110A0}">
      <dsp:nvSpPr>
        <dsp:cNvPr id="0" name=""/>
        <dsp:cNvSpPr/>
      </dsp:nvSpPr>
      <dsp:spPr>
        <a:xfrm>
          <a:off x="4420" y="1207008"/>
          <a:ext cx="1932607" cy="1609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Intentional planning for support </a:t>
          </a:r>
          <a:endParaRPr lang="en-US" sz="1500" kern="1200"/>
        </a:p>
      </dsp:txBody>
      <dsp:txXfrm>
        <a:off x="82982" y="1285570"/>
        <a:ext cx="1775483" cy="1452220"/>
      </dsp:txXfrm>
    </dsp:sp>
    <dsp:sp modelId="{5C6AEBF9-33F1-4A42-8F2F-82870158CE9B}">
      <dsp:nvSpPr>
        <dsp:cNvPr id="0" name=""/>
        <dsp:cNvSpPr/>
      </dsp:nvSpPr>
      <dsp:spPr>
        <a:xfrm>
          <a:off x="2033658" y="1207008"/>
          <a:ext cx="1932607" cy="1609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Statement of expectation in syllabi</a:t>
          </a:r>
          <a:endParaRPr lang="en-US" sz="1500" kern="1200"/>
        </a:p>
      </dsp:txBody>
      <dsp:txXfrm>
        <a:off x="2112220" y="1285570"/>
        <a:ext cx="1775483" cy="1452220"/>
      </dsp:txXfrm>
    </dsp:sp>
    <dsp:sp modelId="{E4AB181C-5E54-456E-95B1-C3F317271E43}">
      <dsp:nvSpPr>
        <dsp:cNvPr id="0" name=""/>
        <dsp:cNvSpPr/>
      </dsp:nvSpPr>
      <dsp:spPr>
        <a:xfrm>
          <a:off x="4062896" y="1207008"/>
          <a:ext cx="1932607" cy="1609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Development of continuing partnership between faculty and support services</a:t>
          </a:r>
          <a:endParaRPr lang="en-US" sz="1500" kern="1200"/>
        </a:p>
      </dsp:txBody>
      <dsp:txXfrm>
        <a:off x="4141458" y="1285570"/>
        <a:ext cx="1775483" cy="1452220"/>
      </dsp:txXfrm>
    </dsp:sp>
    <dsp:sp modelId="{2A88F464-E4E7-4E9B-9621-4931E3E9C694}">
      <dsp:nvSpPr>
        <dsp:cNvPr id="0" name=""/>
        <dsp:cNvSpPr/>
      </dsp:nvSpPr>
      <dsp:spPr>
        <a:xfrm>
          <a:off x="6092134" y="1207008"/>
          <a:ext cx="1932607" cy="1609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Timely interventions for students</a:t>
          </a:r>
          <a:endParaRPr lang="en-US" sz="1500" kern="1200"/>
        </a:p>
      </dsp:txBody>
      <dsp:txXfrm>
        <a:off x="6170696" y="1285570"/>
        <a:ext cx="1775483" cy="1452220"/>
      </dsp:txXfrm>
    </dsp:sp>
    <dsp:sp modelId="{F6A6CBD9-BA1D-432F-8EEA-3958B6DFB720}">
      <dsp:nvSpPr>
        <dsp:cNvPr id="0" name=""/>
        <dsp:cNvSpPr/>
      </dsp:nvSpPr>
      <dsp:spPr>
        <a:xfrm>
          <a:off x="8121372" y="1207008"/>
          <a:ext cx="1932607" cy="1609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Support students from intake to completion </a:t>
          </a:r>
          <a:endParaRPr lang="en-US" sz="1500" kern="1200"/>
        </a:p>
      </dsp:txBody>
      <dsp:txXfrm>
        <a:off x="8199934" y="1285570"/>
        <a:ext cx="1775483" cy="1452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0.27269</cdr:x>
      <cdr:y>0.08795</cdr:y>
    </cdr:from>
    <cdr:to>
      <cdr:x>0.72731</cdr:x>
      <cdr:y>0.18261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32608" y="362187"/>
          <a:ext cx="2054967" cy="389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solidFill>
                <a:schemeClr val="tx1">
                  <a:lumMod val="50000"/>
                  <a:lumOff val="50000"/>
                </a:schemeClr>
              </a:solidFill>
            </a:rPr>
            <a:t>Grade Distribution </a:t>
          </a:r>
          <a:r>
            <a:rPr lang="en-US" sz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Comparison 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0.24562</cdr:x>
      <cdr:y>0.10049</cdr:y>
    </cdr:from>
    <cdr:to>
      <cdr:x>0.70048</cdr:x>
      <cdr:y>0.19684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2659" y="404255"/>
          <a:ext cx="2245700" cy="387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solidFill>
                <a:schemeClr val="tx1">
                  <a:lumMod val="50000"/>
                  <a:lumOff val="50000"/>
                </a:schemeClr>
              </a:solidFill>
            </a:rPr>
            <a:t>Grade Distribution </a:t>
          </a:r>
          <a:r>
            <a:rPr lang="en-US" sz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Comparison 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4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.wright2@bakersfieldcolleg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4648"/>
            <a:ext cx="10058400" cy="2743200"/>
          </a:xfrm>
        </p:spPr>
        <p:txBody>
          <a:bodyPr/>
          <a:lstStyle/>
          <a:p>
            <a:pPr algn="ctr"/>
            <a:r>
              <a:rPr lang="en-US" dirty="0" smtClean="0"/>
              <a:t>Academic Support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340352"/>
            <a:ext cx="10058400" cy="1385845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Presentation to </a:t>
            </a:r>
            <a:r>
              <a:rPr lang="en-US" dirty="0" err="1" smtClean="0"/>
              <a:t>FCDC</a:t>
            </a:r>
            <a:endParaRPr lang="en-US" dirty="0" smtClean="0"/>
          </a:p>
          <a:p>
            <a:r>
              <a:rPr lang="en-US" dirty="0" smtClean="0"/>
              <a:t>March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Closing the loop for students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92973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Questions?</a:t>
            </a:r>
          </a:p>
          <a:p>
            <a:pPr marL="0" indent="0" algn="ctr">
              <a:buNone/>
            </a:pPr>
            <a:r>
              <a:rPr lang="en-US" sz="3600" dirty="0" smtClean="0"/>
              <a:t>Feedback?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1800" dirty="0" smtClean="0"/>
              <a:t>Maria Wright</a:t>
            </a:r>
          </a:p>
          <a:p>
            <a:pPr marL="0" indent="0" algn="ctr">
              <a:buNone/>
            </a:pPr>
            <a:r>
              <a:rPr lang="en-US" sz="1800" dirty="0" smtClean="0"/>
              <a:t>Director, Academic Support Services</a:t>
            </a:r>
          </a:p>
          <a:p>
            <a:pPr marL="0" indent="0" algn="ctr">
              <a:buNone/>
            </a:pPr>
            <a:r>
              <a:rPr lang="en-US" sz="1800" dirty="0" smtClean="0">
                <a:hlinkClick r:id="rId2"/>
              </a:rPr>
              <a:t>maria.wright2@bakersfieldcollege.edu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(661)395-4607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services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6323471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1846263"/>
            <a:ext cx="4937125" cy="39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8149054"/>
              </p:ext>
            </p:extLst>
          </p:nvPr>
        </p:nvGraphicFramePr>
        <p:xfrm>
          <a:off x="801665" y="881106"/>
          <a:ext cx="10155238" cy="509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1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the classroom: Breaking down the silos (</a:t>
            </a:r>
            <a:r>
              <a:rPr lang="en-US" dirty="0" err="1" smtClean="0"/>
              <a:t>ENGL</a:t>
            </a:r>
            <a:r>
              <a:rPr lang="en-US" dirty="0" smtClean="0"/>
              <a:t> B53)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3480615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5507564"/>
              </p:ext>
            </p:extLst>
          </p:nvPr>
        </p:nvGraphicFramePr>
        <p:xfrm>
          <a:off x="6364224" y="1825625"/>
          <a:ext cx="4949952" cy="433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the classroom: Breaking </a:t>
            </a:r>
            <a:r>
              <a:rPr lang="en-US" dirty="0" smtClean="0"/>
              <a:t>down </a:t>
            </a:r>
            <a:r>
              <a:rPr lang="en-US" dirty="0"/>
              <a:t>silos </a:t>
            </a:r>
            <a:r>
              <a:rPr lang="en-US" dirty="0" smtClean="0"/>
              <a:t>(Math B60)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4084691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4830711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968" y="104942"/>
            <a:ext cx="9656064" cy="62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0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69341" y="421103"/>
            <a:ext cx="2995613" cy="5254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Completion Coaching Teams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21450"/>
              </p:ext>
            </p:extLst>
          </p:nvPr>
        </p:nvGraphicFramePr>
        <p:xfrm>
          <a:off x="3603555" y="1069742"/>
          <a:ext cx="4727184" cy="497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7149055" imgH="7507033" progId="Word.Document.12">
                  <p:embed/>
                </p:oleObj>
              </mc:Choice>
              <mc:Fallback>
                <p:oleObj name="Document" r:id="rId3" imgW="7149055" imgH="7507033" progId="Word.Document.12">
                  <p:embed/>
                  <p:pic>
                    <p:nvPicPr>
                      <p:cNvPr id="18" name="Content Placeholder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3555" y="1069742"/>
                        <a:ext cx="4727184" cy="4972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92170"/>
              </p:ext>
            </p:extLst>
          </p:nvPr>
        </p:nvGraphicFramePr>
        <p:xfrm>
          <a:off x="1120328" y="1214377"/>
          <a:ext cx="10058400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95304" y="460099"/>
            <a:ext cx="51084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Student Success Model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Instructor Reports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4344" y="1846263"/>
            <a:ext cx="5433526" cy="426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204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Cambria</vt:lpstr>
      <vt:lpstr>Retrospect</vt:lpstr>
      <vt:lpstr>Document</vt:lpstr>
      <vt:lpstr>Academic Support Services</vt:lpstr>
      <vt:lpstr>Support services</vt:lpstr>
      <vt:lpstr>PowerPoint Presentation</vt:lpstr>
      <vt:lpstr>Extend the classroom: Breaking down the silos (ENGL B53)</vt:lpstr>
      <vt:lpstr>Extend the classroom: Breaking down silos (Math B60)</vt:lpstr>
      <vt:lpstr>PowerPoint Presentation</vt:lpstr>
      <vt:lpstr>Completion Coaching Teams</vt:lpstr>
      <vt:lpstr>PowerPoint Presentation</vt:lpstr>
      <vt:lpstr>Sample Instructor Reports</vt:lpstr>
      <vt:lpstr> Closing the loop for students</vt:lpstr>
      <vt:lpstr>Thank you!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2017-03-08T23:43:59Z</dcterms:created>
  <dcterms:modified xsi:type="dcterms:W3CDTF">2017-03-09T21:03:03Z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