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256" r:id="rId5"/>
    <p:sldId id="454" r:id="rId6"/>
    <p:sldId id="447" r:id="rId7"/>
    <p:sldId id="457" r:id="rId8"/>
    <p:sldId id="456" r:id="rId9"/>
    <p:sldId id="449" r:id="rId10"/>
    <p:sldId id="455" r:id="rId11"/>
    <p:sldId id="448" r:id="rId12"/>
    <p:sldId id="451" r:id="rId13"/>
    <p:sldId id="452" r:id="rId14"/>
    <p:sldId id="271" r:id="rId15"/>
    <p:sldId id="44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SER Timeline" id="{8AB9D11B-1E7E-4BDA-A81D-88D8C74B1129}">
          <p14:sldIdLst>
            <p14:sldId id="256"/>
            <p14:sldId id="454"/>
            <p14:sldId id="447"/>
            <p14:sldId id="457"/>
            <p14:sldId id="456"/>
            <p14:sldId id="449"/>
            <p14:sldId id="455"/>
            <p14:sldId id="448"/>
            <p14:sldId id="451"/>
            <p14:sldId id="452"/>
            <p14:sldId id="271"/>
            <p14:sldId id="4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8416C-EC33-3511-9CE1-A855D2F88A31}" v="130" dt="2023-10-13T17:11:52.008"/>
    <p1510:client id="{1819C7F9-1CC6-F1D5-688E-9495333A7E4F}" v="2" dt="2023-10-17T21:59:58.906"/>
    <p1510:client id="{21221C7D-0E33-20C1-854B-B49DC64F97CD}" v="13" dt="2023-10-12T23:16:43.870"/>
    <p1510:client id="{334997C7-3D34-8D3B-488D-E0E1AE7EB78E}" v="22" dt="2023-10-24T22:09:37.612"/>
    <p1510:client id="{505EF11A-9299-BDFD-D609-5B71341CDF13}" v="4" dt="2023-10-09T17:19:31.110"/>
    <p1510:client id="{5520F07F-C1B8-D05E-2CE0-1058C62E00E2}" v="6" dt="2023-10-24T23:37:24.873"/>
    <p1510:client id="{70C0510F-37DB-23E6-61D7-89089A419C88}" v="10" dt="2023-10-12T23:34:51.701"/>
    <p1510:client id="{8E7F882D-18FA-019D-F3A7-47BB600B54A0}" v="3" dt="2023-10-24T23:35:45.884"/>
    <p1510:client id="{95C4BFAF-D199-622F-B89A-81453625CF20}" v="141" dt="2023-10-13T13:39:29.688"/>
    <p1510:client id="{9688A804-865F-B726-95A8-6893150FB7B3}" v="14" dt="2023-10-09T17:17:57.428"/>
    <p1510:client id="{9CD3CB4C-7F85-4852-60E4-85C0A1837FAF}" v="2" dt="2023-10-12T23:45:14.317"/>
    <p1510:client id="{A4C7074D-FF4D-2803-41CE-D7D7DB75EABF}" v="68" dt="2023-10-06T02:54:42.874"/>
    <p1510:client id="{D0000E09-F873-8ED9-37B5-D9271EB4EEEF}" v="1" dt="2023-10-12T23:43:48.215"/>
    <p1510:client id="{D2E06CF6-0FFA-44C8-779B-1CD1C837F094}" v="323" dt="2023-10-12T23:32:19.391"/>
    <p1510:client id="{D4E36EF0-0F6E-5A6C-2E48-AE9718792D22}" v="6" dt="2023-10-16T16:40:52.983"/>
    <p1510:client id="{DD12B1C0-556C-E66B-F534-85EC0051AFC7}" v="5" dt="2023-10-17T21:57:45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ta Pruett" userId="S::tpruett@bakersfieldcollege.edu::2104c329-1e9b-414d-a851-c9d673b09a7c" providerId="AD" clId="Web-{5520F07F-C1B8-D05E-2CE0-1058C62E00E2}"/>
    <pc:docChg chg="modSld">
      <pc:chgData name="Talita Pruett" userId="S::tpruett@bakersfieldcollege.edu::2104c329-1e9b-414d-a851-c9d673b09a7c" providerId="AD" clId="Web-{5520F07F-C1B8-D05E-2CE0-1058C62E00E2}" dt="2023-10-24T23:37:24.873" v="5" actId="20577"/>
      <pc:docMkLst>
        <pc:docMk/>
      </pc:docMkLst>
      <pc:sldChg chg="modSp">
        <pc:chgData name="Talita Pruett" userId="S::tpruett@bakersfieldcollege.edu::2104c329-1e9b-414d-a851-c9d673b09a7c" providerId="AD" clId="Web-{5520F07F-C1B8-D05E-2CE0-1058C62E00E2}" dt="2023-10-24T23:37:24.873" v="5" actId="20577"/>
        <pc:sldMkLst>
          <pc:docMk/>
          <pc:sldMk cId="95992585" sldId="256"/>
        </pc:sldMkLst>
        <pc:spChg chg="mod">
          <ac:chgData name="Talita Pruett" userId="S::tpruett@bakersfieldcollege.edu::2104c329-1e9b-414d-a851-c9d673b09a7c" providerId="AD" clId="Web-{5520F07F-C1B8-D05E-2CE0-1058C62E00E2}" dt="2023-10-24T23:37:24.873" v="5" actId="20577"/>
          <ac:spMkLst>
            <pc:docMk/>
            <pc:sldMk cId="95992585" sldId="256"/>
            <ac:spMk id="3" creationId="{BB7CE51D-6A87-4EF7-98CA-26D74FED23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28E1F-2A4E-47CE-92A7-40A48B0CD45B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79DF5-A7CD-4B9D-A6C4-2BAA8E8CBC2E}">
      <dgm:prSet/>
      <dgm:spPr/>
      <dgm:t>
        <a:bodyPr/>
        <a:lstStyle/>
        <a:p>
          <a:r>
            <a:rPr lang="en-US"/>
            <a:t>Fall 23</a:t>
          </a:r>
        </a:p>
      </dgm:t>
    </dgm:pt>
    <dgm:pt modelId="{9781AE73-492C-4FB5-906D-2EFC1697FDC3}" type="parTrans" cxnId="{93F6A565-CF09-42DE-B1B1-6AD1DD0D98F3}">
      <dgm:prSet/>
      <dgm:spPr/>
      <dgm:t>
        <a:bodyPr/>
        <a:lstStyle/>
        <a:p>
          <a:endParaRPr lang="en-US"/>
        </a:p>
      </dgm:t>
    </dgm:pt>
    <dgm:pt modelId="{30376BD0-E798-4645-A614-4C86CA0C25CC}" type="sibTrans" cxnId="{93F6A565-CF09-42DE-B1B1-6AD1DD0D98F3}">
      <dgm:prSet/>
      <dgm:spPr/>
      <dgm:t>
        <a:bodyPr/>
        <a:lstStyle/>
        <a:p>
          <a:endParaRPr lang="en-US"/>
        </a:p>
      </dgm:t>
    </dgm:pt>
    <dgm:pt modelId="{54EEBF0D-38AE-4E86-8614-B8CED32D9005}">
      <dgm:prSet/>
      <dgm:spPr/>
      <dgm:t>
        <a:bodyPr/>
        <a:lstStyle/>
        <a:p>
          <a:r>
            <a:rPr lang="en-US"/>
            <a:t>Fall 2023</a:t>
          </a:r>
        </a:p>
      </dgm:t>
    </dgm:pt>
    <dgm:pt modelId="{E67BC651-823F-4834-906C-59F33A138160}" type="parTrans" cxnId="{D0AA4A18-5D44-4ABE-93B5-C5E1517CCDB6}">
      <dgm:prSet/>
      <dgm:spPr/>
      <dgm:t>
        <a:bodyPr/>
        <a:lstStyle/>
        <a:p>
          <a:endParaRPr lang="en-US"/>
        </a:p>
      </dgm:t>
    </dgm:pt>
    <dgm:pt modelId="{73B7BFD1-5B23-4E23-8DAC-4C7388EF3CCA}" type="sibTrans" cxnId="{D0AA4A18-5D44-4ABE-93B5-C5E1517CCDB6}">
      <dgm:prSet/>
      <dgm:spPr/>
      <dgm:t>
        <a:bodyPr/>
        <a:lstStyle/>
        <a:p>
          <a:endParaRPr lang="en-US"/>
        </a:p>
      </dgm:t>
    </dgm:pt>
    <dgm:pt modelId="{AEDF8E59-D5E8-4ED8-84AF-12C872E60960}">
      <dgm:prSet/>
      <dgm:spPr/>
      <dgm:t>
        <a:bodyPr/>
        <a:lstStyle/>
        <a:p>
          <a:r>
            <a:rPr lang="en-US"/>
            <a:t>Form Standard Teams</a:t>
          </a:r>
        </a:p>
      </dgm:t>
    </dgm:pt>
    <dgm:pt modelId="{5DF25E97-EA29-4544-9045-CCFEE309F27B}" type="parTrans" cxnId="{43C3E9A6-11F9-4B1A-BBBC-13A1E287C952}">
      <dgm:prSet/>
      <dgm:spPr/>
      <dgm:t>
        <a:bodyPr/>
        <a:lstStyle/>
        <a:p>
          <a:endParaRPr lang="en-US"/>
        </a:p>
      </dgm:t>
    </dgm:pt>
    <dgm:pt modelId="{E8D8496B-76AE-4CD9-8D7C-53A963661FD8}" type="sibTrans" cxnId="{43C3E9A6-11F9-4B1A-BBBC-13A1E287C952}">
      <dgm:prSet/>
      <dgm:spPr/>
      <dgm:t>
        <a:bodyPr/>
        <a:lstStyle/>
        <a:p>
          <a:endParaRPr lang="en-US"/>
        </a:p>
      </dgm:t>
    </dgm:pt>
    <dgm:pt modelId="{68901EBD-1AD5-4855-A9BE-83DF8425162F}">
      <dgm:prSet/>
      <dgm:spPr/>
      <dgm:t>
        <a:bodyPr/>
        <a:lstStyle/>
        <a:p>
          <a:endParaRPr lang="en-US"/>
        </a:p>
      </dgm:t>
    </dgm:pt>
    <dgm:pt modelId="{100086ED-DE66-4038-AE0B-C21E957E10FA}" type="parTrans" cxnId="{FE4CB862-E9DE-4567-B7EA-5484A39BCCD3}">
      <dgm:prSet/>
      <dgm:spPr/>
      <dgm:t>
        <a:bodyPr/>
        <a:lstStyle/>
        <a:p>
          <a:endParaRPr lang="en-US"/>
        </a:p>
      </dgm:t>
    </dgm:pt>
    <dgm:pt modelId="{027A69B9-24AE-43DE-A747-86B3FA3A4947}" type="sibTrans" cxnId="{FE4CB862-E9DE-4567-B7EA-5484A39BCCD3}">
      <dgm:prSet/>
      <dgm:spPr/>
      <dgm:t>
        <a:bodyPr/>
        <a:lstStyle/>
        <a:p>
          <a:endParaRPr lang="en-US"/>
        </a:p>
      </dgm:t>
    </dgm:pt>
    <dgm:pt modelId="{E23A340A-1A1D-4316-AC58-99A10ECF2049}">
      <dgm:prSet/>
      <dgm:spPr/>
      <dgm:t>
        <a:bodyPr/>
        <a:lstStyle/>
        <a:p>
          <a:r>
            <a:rPr lang="en-US"/>
            <a:t>Spring 24</a:t>
          </a:r>
        </a:p>
      </dgm:t>
    </dgm:pt>
    <dgm:pt modelId="{27B16C41-1B9B-4F03-8F46-C76EF98B697F}" type="parTrans" cxnId="{9A61D1CE-8F0B-4C95-A8E6-2376DE49D2CA}">
      <dgm:prSet/>
      <dgm:spPr/>
      <dgm:t>
        <a:bodyPr/>
        <a:lstStyle/>
        <a:p>
          <a:endParaRPr lang="en-US"/>
        </a:p>
      </dgm:t>
    </dgm:pt>
    <dgm:pt modelId="{A5268E1B-6310-4D3F-B476-DBF047063B0C}" type="sibTrans" cxnId="{9A61D1CE-8F0B-4C95-A8E6-2376DE49D2CA}">
      <dgm:prSet/>
      <dgm:spPr/>
      <dgm:t>
        <a:bodyPr/>
        <a:lstStyle/>
        <a:p>
          <a:endParaRPr lang="en-US"/>
        </a:p>
      </dgm:t>
    </dgm:pt>
    <dgm:pt modelId="{546EBE04-FB29-4DB5-86A8-0856031AA61E}">
      <dgm:prSet/>
      <dgm:spPr/>
      <dgm:t>
        <a:bodyPr/>
        <a:lstStyle/>
        <a:p>
          <a:r>
            <a:rPr lang="en-US"/>
            <a:t>Spring 2024</a:t>
          </a:r>
        </a:p>
      </dgm:t>
    </dgm:pt>
    <dgm:pt modelId="{543BB8A9-6E18-4CCC-A611-FCF58E2A2626}" type="parTrans" cxnId="{8277037D-9A7C-48F7-BCE8-54E4E364EE87}">
      <dgm:prSet/>
      <dgm:spPr/>
      <dgm:t>
        <a:bodyPr/>
        <a:lstStyle/>
        <a:p>
          <a:endParaRPr lang="en-US"/>
        </a:p>
      </dgm:t>
    </dgm:pt>
    <dgm:pt modelId="{583D8ACB-63DF-406C-9F03-6D037EBEA307}" type="sibTrans" cxnId="{8277037D-9A7C-48F7-BCE8-54E4E364EE87}">
      <dgm:prSet/>
      <dgm:spPr/>
      <dgm:t>
        <a:bodyPr/>
        <a:lstStyle/>
        <a:p>
          <a:endParaRPr lang="en-US"/>
        </a:p>
      </dgm:t>
    </dgm:pt>
    <dgm:pt modelId="{8333F205-09B2-4C50-8C06-BC9EABB0DDE7}">
      <dgm:prSet/>
      <dgm:spPr/>
      <dgm:t>
        <a:bodyPr/>
        <a:lstStyle/>
        <a:p>
          <a:pPr rtl="0"/>
          <a:r>
            <a:rPr lang="en-US"/>
            <a:t>Revise/Edit Drafts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E87E1050-AE50-4E49-A80D-9E08C2904109}" type="parTrans" cxnId="{B2896117-6016-43BE-B52F-F0F9B595B2EF}">
      <dgm:prSet/>
      <dgm:spPr/>
      <dgm:t>
        <a:bodyPr/>
        <a:lstStyle/>
        <a:p>
          <a:endParaRPr lang="en-US"/>
        </a:p>
      </dgm:t>
    </dgm:pt>
    <dgm:pt modelId="{2BE007C0-3A25-4491-A835-F24A8734B85E}" type="sibTrans" cxnId="{B2896117-6016-43BE-B52F-F0F9B595B2EF}">
      <dgm:prSet/>
      <dgm:spPr/>
      <dgm:t>
        <a:bodyPr/>
        <a:lstStyle/>
        <a:p>
          <a:endParaRPr lang="en-US"/>
        </a:p>
      </dgm:t>
    </dgm:pt>
    <dgm:pt modelId="{E8143C89-FF82-44E5-9FBB-77A505799104}">
      <dgm:prSet/>
      <dgm:spPr/>
      <dgm:t>
        <a:bodyPr/>
        <a:lstStyle/>
        <a:p>
          <a:r>
            <a:rPr lang="en-US"/>
            <a:t>Fall 24</a:t>
          </a:r>
        </a:p>
      </dgm:t>
    </dgm:pt>
    <dgm:pt modelId="{FE8DEFAB-F722-467F-9504-8E18237B8C31}" type="parTrans" cxnId="{4D79E39D-F364-489C-8F7A-81E58A3C4BA9}">
      <dgm:prSet/>
      <dgm:spPr/>
      <dgm:t>
        <a:bodyPr/>
        <a:lstStyle/>
        <a:p>
          <a:endParaRPr lang="en-US"/>
        </a:p>
      </dgm:t>
    </dgm:pt>
    <dgm:pt modelId="{00411F08-8B79-4E90-95FA-D676DBA4B184}" type="sibTrans" cxnId="{4D79E39D-F364-489C-8F7A-81E58A3C4BA9}">
      <dgm:prSet/>
      <dgm:spPr/>
      <dgm:t>
        <a:bodyPr/>
        <a:lstStyle/>
        <a:p>
          <a:endParaRPr lang="en-US"/>
        </a:p>
      </dgm:t>
    </dgm:pt>
    <dgm:pt modelId="{4EE7350A-5FB5-4AAA-BBE4-4C2C365A87E4}">
      <dgm:prSet/>
      <dgm:spPr/>
      <dgm:t>
        <a:bodyPr/>
        <a:lstStyle/>
        <a:p>
          <a:r>
            <a:rPr lang="en-US"/>
            <a:t>Fall 2024</a:t>
          </a:r>
        </a:p>
      </dgm:t>
    </dgm:pt>
    <dgm:pt modelId="{6C8D4601-392A-4809-BFED-3CAF9A341FC1}" type="parTrans" cxnId="{2B476A4F-A2FB-4BA4-9289-473606004E52}">
      <dgm:prSet/>
      <dgm:spPr/>
      <dgm:t>
        <a:bodyPr/>
        <a:lstStyle/>
        <a:p>
          <a:endParaRPr lang="en-US"/>
        </a:p>
      </dgm:t>
    </dgm:pt>
    <dgm:pt modelId="{10FF568E-8D89-4CAB-9509-950E60187CA8}" type="sibTrans" cxnId="{2B476A4F-A2FB-4BA4-9289-473606004E52}">
      <dgm:prSet/>
      <dgm:spPr/>
      <dgm:t>
        <a:bodyPr/>
        <a:lstStyle/>
        <a:p>
          <a:endParaRPr lang="en-US"/>
        </a:p>
      </dgm:t>
    </dgm:pt>
    <dgm:pt modelId="{C720DA01-47EF-44AE-856D-3FCBF3163B78}">
      <dgm:prSet/>
      <dgm:spPr/>
      <dgm:t>
        <a:bodyPr/>
        <a:lstStyle/>
        <a:p>
          <a:r>
            <a:rPr lang="en-US" err="1"/>
            <a:t>BoT</a:t>
          </a:r>
          <a:r>
            <a:rPr lang="en-US"/>
            <a:t>: 1st Read October</a:t>
          </a:r>
        </a:p>
      </dgm:t>
    </dgm:pt>
    <dgm:pt modelId="{D5EC337F-A444-4323-8507-8E416D385DCA}" type="parTrans" cxnId="{2D922B08-F903-4027-A0C6-40EA583BDDC5}">
      <dgm:prSet/>
      <dgm:spPr/>
      <dgm:t>
        <a:bodyPr/>
        <a:lstStyle/>
        <a:p>
          <a:endParaRPr lang="en-US"/>
        </a:p>
      </dgm:t>
    </dgm:pt>
    <dgm:pt modelId="{04AC6437-FCFC-4E60-9772-16E7E874479B}" type="sibTrans" cxnId="{2D922B08-F903-4027-A0C6-40EA583BDDC5}">
      <dgm:prSet/>
      <dgm:spPr/>
      <dgm:t>
        <a:bodyPr/>
        <a:lstStyle/>
        <a:p>
          <a:endParaRPr lang="en-US"/>
        </a:p>
      </dgm:t>
    </dgm:pt>
    <dgm:pt modelId="{A02DB6A9-5CD4-44B9-995E-F9025F063205}">
      <dgm:prSet/>
      <dgm:spPr/>
      <dgm:t>
        <a:bodyPr/>
        <a:lstStyle/>
        <a:p>
          <a:r>
            <a:rPr lang="en-US"/>
            <a:t>AS/CC: 2</a:t>
          </a:r>
          <a:r>
            <a:rPr lang="en-US" baseline="30000"/>
            <a:t>nd</a:t>
          </a:r>
          <a:r>
            <a:rPr lang="en-US"/>
            <a:t> read Sept</a:t>
          </a:r>
        </a:p>
      </dgm:t>
    </dgm:pt>
    <dgm:pt modelId="{E93AA3D9-E0FA-4205-A907-F82510148DCD}" type="parTrans" cxnId="{CF4B4CCE-4F2F-4087-8513-BBBCF2C6F87C}">
      <dgm:prSet/>
      <dgm:spPr/>
      <dgm:t>
        <a:bodyPr/>
        <a:lstStyle/>
        <a:p>
          <a:endParaRPr lang="en-US"/>
        </a:p>
      </dgm:t>
    </dgm:pt>
    <dgm:pt modelId="{46B465AA-A07B-451F-BA95-1BA1EA484EFA}" type="sibTrans" cxnId="{CF4B4CCE-4F2F-4087-8513-BBBCF2C6F87C}">
      <dgm:prSet/>
      <dgm:spPr/>
      <dgm:t>
        <a:bodyPr/>
        <a:lstStyle/>
        <a:p>
          <a:endParaRPr lang="en-US"/>
        </a:p>
      </dgm:t>
    </dgm:pt>
    <dgm:pt modelId="{612E6CA2-F2FC-4DB2-ADB4-5B1252B9D7C2}">
      <dgm:prSet/>
      <dgm:spPr/>
      <dgm:t>
        <a:bodyPr/>
        <a:lstStyle/>
        <a:p>
          <a:r>
            <a:rPr lang="en-US"/>
            <a:t>AS/CC: 1</a:t>
          </a:r>
          <a:r>
            <a:rPr lang="en-US" baseline="30000"/>
            <a:t>st</a:t>
          </a:r>
          <a:r>
            <a:rPr lang="en-US"/>
            <a:t> read May</a:t>
          </a:r>
        </a:p>
      </dgm:t>
    </dgm:pt>
    <dgm:pt modelId="{456043F7-E340-4807-87B8-C2B43997F9EF}" type="parTrans" cxnId="{17E7E9D6-8F02-4719-BEE1-E497CDAEAA97}">
      <dgm:prSet/>
      <dgm:spPr/>
      <dgm:t>
        <a:bodyPr/>
        <a:lstStyle/>
        <a:p>
          <a:endParaRPr lang="en-US"/>
        </a:p>
      </dgm:t>
    </dgm:pt>
    <dgm:pt modelId="{FC9E6B5B-50BE-40F2-8667-577DC9232B08}" type="sibTrans" cxnId="{17E7E9D6-8F02-4719-BEE1-E497CDAEAA97}">
      <dgm:prSet/>
      <dgm:spPr/>
      <dgm:t>
        <a:bodyPr/>
        <a:lstStyle/>
        <a:p>
          <a:endParaRPr lang="en-US"/>
        </a:p>
      </dgm:t>
    </dgm:pt>
    <dgm:pt modelId="{E3202B8B-1102-4012-8324-57BC73C97E21}">
      <dgm:prSet/>
      <dgm:spPr/>
      <dgm:t>
        <a:bodyPr/>
        <a:lstStyle/>
        <a:p>
          <a:r>
            <a:rPr lang="en-US"/>
            <a:t>Submit by 12/24</a:t>
          </a:r>
        </a:p>
      </dgm:t>
    </dgm:pt>
    <dgm:pt modelId="{75A0DC7C-6FC0-4012-AAF0-C1460ADB3993}" type="parTrans" cxnId="{757A424A-07CA-488E-8B4A-8D2F8D484070}">
      <dgm:prSet/>
      <dgm:spPr/>
      <dgm:t>
        <a:bodyPr/>
        <a:lstStyle/>
        <a:p>
          <a:endParaRPr lang="en-US"/>
        </a:p>
      </dgm:t>
    </dgm:pt>
    <dgm:pt modelId="{D7479935-E7D8-453F-A5FD-C6A49105F5B2}" type="sibTrans" cxnId="{757A424A-07CA-488E-8B4A-8D2F8D484070}">
      <dgm:prSet/>
      <dgm:spPr/>
      <dgm:t>
        <a:bodyPr/>
        <a:lstStyle/>
        <a:p>
          <a:endParaRPr lang="en-US"/>
        </a:p>
      </dgm:t>
    </dgm:pt>
    <dgm:pt modelId="{1686622A-51BA-4DC5-8D97-B1764FD2C315}">
      <dgm:prSet/>
      <dgm:spPr/>
      <dgm:t>
        <a:bodyPr/>
        <a:lstStyle/>
        <a:p>
          <a:r>
            <a:rPr lang="en-US"/>
            <a:t>Open Forum</a:t>
          </a:r>
        </a:p>
      </dgm:t>
    </dgm:pt>
    <dgm:pt modelId="{AEB3F4E0-D1EB-49C0-8AB7-73167D080592}" type="parTrans" cxnId="{7BAEBB34-ABC6-4E74-A822-007C1DA8D1D3}">
      <dgm:prSet/>
      <dgm:spPr/>
      <dgm:t>
        <a:bodyPr/>
        <a:lstStyle/>
        <a:p>
          <a:endParaRPr lang="en-US"/>
        </a:p>
      </dgm:t>
    </dgm:pt>
    <dgm:pt modelId="{00D244F8-17DB-4202-8AC0-FC50819DD8AB}" type="sibTrans" cxnId="{7BAEBB34-ABC6-4E74-A822-007C1DA8D1D3}">
      <dgm:prSet/>
      <dgm:spPr/>
      <dgm:t>
        <a:bodyPr/>
        <a:lstStyle/>
        <a:p>
          <a:endParaRPr lang="en-US"/>
        </a:p>
      </dgm:t>
    </dgm:pt>
    <dgm:pt modelId="{327DE76B-6846-4EBE-9670-8AD6BFB8013E}">
      <dgm:prSet/>
      <dgm:spPr/>
      <dgm:t>
        <a:bodyPr/>
        <a:lstStyle/>
        <a:p>
          <a:r>
            <a:rPr lang="en-US"/>
            <a:t>Team Trainings and Committee Meetings</a:t>
          </a:r>
        </a:p>
      </dgm:t>
    </dgm:pt>
    <dgm:pt modelId="{82C28063-3511-497A-BC10-1D3E3DF0ACC6}" type="parTrans" cxnId="{07BA8E11-A0B7-4E72-80D8-F7A9D7EA155C}">
      <dgm:prSet/>
      <dgm:spPr/>
      <dgm:t>
        <a:bodyPr/>
        <a:lstStyle/>
        <a:p>
          <a:endParaRPr lang="en-US"/>
        </a:p>
      </dgm:t>
    </dgm:pt>
    <dgm:pt modelId="{F4F22390-D5EC-418C-9234-67E4E9C494E7}" type="sibTrans" cxnId="{07BA8E11-A0B7-4E72-80D8-F7A9D7EA155C}">
      <dgm:prSet/>
      <dgm:spPr/>
      <dgm:t>
        <a:bodyPr/>
        <a:lstStyle/>
        <a:p>
          <a:endParaRPr lang="en-US"/>
        </a:p>
      </dgm:t>
    </dgm:pt>
    <dgm:pt modelId="{5A243CF9-1DC9-4BB0-AE11-8FF62D8562CF}">
      <dgm:prSet/>
      <dgm:spPr/>
      <dgm:t>
        <a:bodyPr/>
        <a:lstStyle/>
        <a:p>
          <a:r>
            <a:rPr lang="en-US"/>
            <a:t>Drop-in hours</a:t>
          </a:r>
        </a:p>
      </dgm:t>
    </dgm:pt>
    <dgm:pt modelId="{F1B02F15-EE24-4589-9203-BAE694459E2B}" type="parTrans" cxnId="{06B0746A-3122-416B-BDAA-23E96459BB7C}">
      <dgm:prSet/>
      <dgm:spPr/>
      <dgm:t>
        <a:bodyPr/>
        <a:lstStyle/>
        <a:p>
          <a:endParaRPr lang="en-US"/>
        </a:p>
      </dgm:t>
    </dgm:pt>
    <dgm:pt modelId="{E89D0801-372C-44CE-B249-880DC5D85979}" type="sibTrans" cxnId="{06B0746A-3122-416B-BDAA-23E96459BB7C}">
      <dgm:prSet/>
      <dgm:spPr/>
      <dgm:t>
        <a:bodyPr/>
        <a:lstStyle/>
        <a:p>
          <a:endParaRPr lang="en-US"/>
        </a:p>
      </dgm:t>
    </dgm:pt>
    <dgm:pt modelId="{0C387927-3A65-4BF1-BAB5-B4A54F78044D}">
      <dgm:prSet/>
      <dgm:spPr/>
      <dgm:t>
        <a:bodyPr/>
        <a:lstStyle/>
        <a:p>
          <a:r>
            <a:rPr lang="en-US"/>
            <a:t>Committee Updates</a:t>
          </a:r>
        </a:p>
      </dgm:t>
    </dgm:pt>
    <dgm:pt modelId="{329742C8-6B24-42E6-9BFE-357511356AC6}" type="parTrans" cxnId="{4B3ED124-4BB9-4CA5-B490-5FA809F59CF8}">
      <dgm:prSet/>
      <dgm:spPr/>
      <dgm:t>
        <a:bodyPr/>
        <a:lstStyle/>
        <a:p>
          <a:endParaRPr lang="en-US"/>
        </a:p>
      </dgm:t>
    </dgm:pt>
    <dgm:pt modelId="{3A3D50F4-2A94-445D-B4D6-A2E3662BC21A}" type="sibTrans" cxnId="{4B3ED124-4BB9-4CA5-B490-5FA809F59CF8}">
      <dgm:prSet/>
      <dgm:spPr/>
      <dgm:t>
        <a:bodyPr/>
        <a:lstStyle/>
        <a:p>
          <a:endParaRPr lang="en-US"/>
        </a:p>
      </dgm:t>
    </dgm:pt>
    <dgm:pt modelId="{A08385D8-5477-425E-96F7-B90C11A543A2}">
      <dgm:prSet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ACCJC VP Kevin</a:t>
          </a:r>
          <a:r>
            <a:rPr lang="en-US" b="1"/>
            <a:t> </a:t>
          </a:r>
          <a:r>
            <a:rPr lang="en-US" b="0" err="1"/>
            <a:t>Bontenbal’s</a:t>
          </a:r>
          <a:r>
            <a:rPr lang="en-US" b="1"/>
            <a:t> </a:t>
          </a:r>
          <a:r>
            <a:rPr lang="en-US" b="1">
              <a:latin typeface="Calibri Light" panose="020F0302020204030204"/>
            </a:rPr>
            <a:t>visit- Feb 2nd. </a:t>
          </a:r>
        </a:p>
      </dgm:t>
    </dgm:pt>
    <dgm:pt modelId="{627186BE-574C-429E-9F42-ADEC0C3F1A63}" type="parTrans" cxnId="{7B1AA25A-5024-41F5-BB00-7F960BD8CE78}">
      <dgm:prSet/>
      <dgm:spPr/>
      <dgm:t>
        <a:bodyPr/>
        <a:lstStyle/>
        <a:p>
          <a:endParaRPr lang="en-US"/>
        </a:p>
      </dgm:t>
    </dgm:pt>
    <dgm:pt modelId="{6C3E2F81-987A-428B-A460-8E2E4551F407}" type="sibTrans" cxnId="{7B1AA25A-5024-41F5-BB00-7F960BD8CE78}">
      <dgm:prSet/>
      <dgm:spPr/>
      <dgm:t>
        <a:bodyPr/>
        <a:lstStyle/>
        <a:p>
          <a:endParaRPr lang="en-US"/>
        </a:p>
      </dgm:t>
    </dgm:pt>
    <dgm:pt modelId="{EDCEB5BC-25DB-44F3-A55B-DA7FE5E88E6E}">
      <dgm:prSet phldr="0"/>
      <dgm:spPr/>
      <dgm:t>
        <a:bodyPr/>
        <a:lstStyle/>
        <a:p>
          <a:r>
            <a:rPr lang="en-US"/>
            <a:t>Committee Visits</a:t>
          </a:r>
        </a:p>
      </dgm:t>
    </dgm:pt>
    <dgm:pt modelId="{6F0A64C7-9610-4F73-98DF-608C684B018B}" type="parTrans" cxnId="{102C9CAE-6AC2-4B96-B384-C4EBE5EBD487}">
      <dgm:prSet/>
      <dgm:spPr/>
    </dgm:pt>
    <dgm:pt modelId="{E9B48771-173F-4BEB-8EFE-4C1F60B75A25}" type="sibTrans" cxnId="{102C9CAE-6AC2-4B96-B384-C4EBE5EBD487}">
      <dgm:prSet/>
      <dgm:spPr/>
    </dgm:pt>
    <dgm:pt modelId="{62ECC077-E56E-49B2-9B5B-666C920CEAD4}">
      <dgm:prSet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  <a:cs typeface="Calibri"/>
            </a:rPr>
            <a:t>Produce Drafts</a:t>
          </a:r>
          <a:endParaRPr lang="en-US">
            <a:latin typeface="Calibri Light" panose="020F0302020204030204"/>
          </a:endParaRPr>
        </a:p>
      </dgm:t>
    </dgm:pt>
    <dgm:pt modelId="{48389643-EED9-491F-9A18-5644D9F113D5}" type="parTrans" cxnId="{EDC8A8B6-7B5F-4D83-A846-AA623B30EAE8}">
      <dgm:prSet/>
      <dgm:spPr/>
    </dgm:pt>
    <dgm:pt modelId="{CC815FE1-CEA2-4E47-9FFF-3ABB94FA4D2B}" type="sibTrans" cxnId="{EDC8A8B6-7B5F-4D83-A846-AA623B30EAE8}">
      <dgm:prSet/>
      <dgm:spPr/>
    </dgm:pt>
    <dgm:pt modelId="{8A0464F3-28E9-43E1-B014-7C1D2727E3AF}" type="pres">
      <dgm:prSet presAssocID="{3BB28E1F-2A4E-47CE-92A7-40A48B0CD45B}" presName="Name0" presStyleCnt="0">
        <dgm:presLayoutVars>
          <dgm:dir/>
          <dgm:animLvl val="lvl"/>
          <dgm:resizeHandles val="exact"/>
        </dgm:presLayoutVars>
      </dgm:prSet>
      <dgm:spPr/>
    </dgm:pt>
    <dgm:pt modelId="{87D2E713-BDE1-4F6E-BD88-FB105656F6B2}" type="pres">
      <dgm:prSet presAssocID="{98179DF5-A7CD-4B9D-A6C4-2BAA8E8CBC2E}" presName="composite" presStyleCnt="0"/>
      <dgm:spPr/>
    </dgm:pt>
    <dgm:pt modelId="{7D8BC8A9-2B8D-4E42-A7BD-EB4E8318A67B}" type="pres">
      <dgm:prSet presAssocID="{98179DF5-A7CD-4B9D-A6C4-2BAA8E8CBC2E}" presName="parTx" presStyleLbl="alignNode1" presStyleIdx="0" presStyleCnt="3">
        <dgm:presLayoutVars>
          <dgm:chMax val="0"/>
          <dgm:chPref val="0"/>
        </dgm:presLayoutVars>
      </dgm:prSet>
      <dgm:spPr/>
    </dgm:pt>
    <dgm:pt modelId="{ADAA1D24-0821-4AF4-9FB0-6691C852749A}" type="pres">
      <dgm:prSet presAssocID="{98179DF5-A7CD-4B9D-A6C4-2BAA8E8CBC2E}" presName="desTx" presStyleLbl="alignAccFollowNode1" presStyleIdx="0" presStyleCnt="3">
        <dgm:presLayoutVars/>
      </dgm:prSet>
      <dgm:spPr/>
    </dgm:pt>
    <dgm:pt modelId="{4CC510C5-E2AF-47BE-BF79-AF273F0F7356}" type="pres">
      <dgm:prSet presAssocID="{30376BD0-E798-4645-A614-4C86CA0C25CC}" presName="space" presStyleCnt="0"/>
      <dgm:spPr/>
    </dgm:pt>
    <dgm:pt modelId="{72A8B010-6444-4EDC-B933-22B6FDB73966}" type="pres">
      <dgm:prSet presAssocID="{E23A340A-1A1D-4316-AC58-99A10ECF2049}" presName="composite" presStyleCnt="0"/>
      <dgm:spPr/>
    </dgm:pt>
    <dgm:pt modelId="{FE6B37AD-0083-42CB-803C-BB37F44788F8}" type="pres">
      <dgm:prSet presAssocID="{E23A340A-1A1D-4316-AC58-99A10ECF2049}" presName="parTx" presStyleLbl="alignNode1" presStyleIdx="1" presStyleCnt="3">
        <dgm:presLayoutVars>
          <dgm:chMax val="0"/>
          <dgm:chPref val="0"/>
        </dgm:presLayoutVars>
      </dgm:prSet>
      <dgm:spPr/>
    </dgm:pt>
    <dgm:pt modelId="{5D38E2E2-C424-491C-90D3-7CE6E01C7CBD}" type="pres">
      <dgm:prSet presAssocID="{E23A340A-1A1D-4316-AC58-99A10ECF2049}" presName="desTx" presStyleLbl="alignAccFollowNode1" presStyleIdx="1" presStyleCnt="3">
        <dgm:presLayoutVars/>
      </dgm:prSet>
      <dgm:spPr/>
    </dgm:pt>
    <dgm:pt modelId="{714D4C1E-EBDD-4E4E-A74F-4EE5D7247CB3}" type="pres">
      <dgm:prSet presAssocID="{A5268E1B-6310-4D3F-B476-DBF047063B0C}" presName="space" presStyleCnt="0"/>
      <dgm:spPr/>
    </dgm:pt>
    <dgm:pt modelId="{5DB0A273-B033-40E7-8E01-55C0D1E86212}" type="pres">
      <dgm:prSet presAssocID="{E8143C89-FF82-44E5-9FBB-77A505799104}" presName="composite" presStyleCnt="0"/>
      <dgm:spPr/>
    </dgm:pt>
    <dgm:pt modelId="{7126642A-BA4F-4519-8F9B-0E9C6AF39A3D}" type="pres">
      <dgm:prSet presAssocID="{E8143C89-FF82-44E5-9FBB-77A505799104}" presName="parTx" presStyleLbl="alignNode1" presStyleIdx="2" presStyleCnt="3">
        <dgm:presLayoutVars>
          <dgm:chMax val="0"/>
          <dgm:chPref val="0"/>
        </dgm:presLayoutVars>
      </dgm:prSet>
      <dgm:spPr/>
    </dgm:pt>
    <dgm:pt modelId="{0A394E83-8E13-49B7-B029-F65F899C7695}" type="pres">
      <dgm:prSet presAssocID="{E8143C89-FF82-44E5-9FBB-77A505799104}" presName="desTx" presStyleLbl="alignAccFollowNode1" presStyleIdx="2" presStyleCnt="3">
        <dgm:presLayoutVars/>
      </dgm:prSet>
      <dgm:spPr/>
    </dgm:pt>
  </dgm:ptLst>
  <dgm:cxnLst>
    <dgm:cxn modelId="{2D922B08-F903-4027-A0C6-40EA583BDDC5}" srcId="{4EE7350A-5FB5-4AAA-BBE4-4C2C365A87E4}" destId="{C720DA01-47EF-44AE-856D-3FCBF3163B78}" srcOrd="1" destOrd="0" parTransId="{D5EC337F-A444-4323-8507-8E416D385DCA}" sibTransId="{04AC6437-FCFC-4E60-9772-16E7E874479B}"/>
    <dgm:cxn modelId="{64AFD90A-DAB5-4E51-9E17-B5F0D74CE258}" type="presOf" srcId="{E23A340A-1A1D-4316-AC58-99A10ECF2049}" destId="{FE6B37AD-0083-42CB-803C-BB37F44788F8}" srcOrd="0" destOrd="0" presId="urn:microsoft.com/office/officeart/2016/7/layout/HorizontalActionList"/>
    <dgm:cxn modelId="{E808A30F-1DBB-44E2-9AF3-E35F6793E6B3}" type="presOf" srcId="{E8143C89-FF82-44E5-9FBB-77A505799104}" destId="{7126642A-BA4F-4519-8F9B-0E9C6AF39A3D}" srcOrd="0" destOrd="0" presId="urn:microsoft.com/office/officeart/2016/7/layout/HorizontalActionList"/>
    <dgm:cxn modelId="{07BA8E11-A0B7-4E72-80D8-F7A9D7EA155C}" srcId="{54EEBF0D-38AE-4E86-8614-B8CED32D9005}" destId="{327DE76B-6846-4EBE-9670-8AD6BFB8013E}" srcOrd="2" destOrd="0" parTransId="{82C28063-3511-497A-BC10-1D3E3DF0ACC6}" sibTransId="{F4F22390-D5EC-418C-9234-67E4E9C494E7}"/>
    <dgm:cxn modelId="{ECB92313-0B13-40BC-ABF7-8CF7FD6415EA}" type="presOf" srcId="{AEDF8E59-D5E8-4ED8-84AF-12C872E60960}" destId="{ADAA1D24-0821-4AF4-9FB0-6691C852749A}" srcOrd="0" destOrd="1" presId="urn:microsoft.com/office/officeart/2016/7/layout/HorizontalActionList"/>
    <dgm:cxn modelId="{B2896117-6016-43BE-B52F-F0F9B595B2EF}" srcId="{546EBE04-FB29-4DB5-86A8-0856031AA61E}" destId="{8333F205-09B2-4C50-8C06-BC9EABB0DDE7}" srcOrd="0" destOrd="0" parTransId="{E87E1050-AE50-4E49-A80D-9E08C2904109}" sibTransId="{2BE007C0-3A25-4491-A835-F24A8734B85E}"/>
    <dgm:cxn modelId="{D0AA4A18-5D44-4ABE-93B5-C5E1517CCDB6}" srcId="{98179DF5-A7CD-4B9D-A6C4-2BAA8E8CBC2E}" destId="{54EEBF0D-38AE-4E86-8614-B8CED32D9005}" srcOrd="0" destOrd="0" parTransId="{E67BC651-823F-4834-906C-59F33A138160}" sibTransId="{73B7BFD1-5B23-4E23-8DAC-4C7388EF3CCA}"/>
    <dgm:cxn modelId="{4B3ED124-4BB9-4CA5-B490-5FA809F59CF8}" srcId="{54EEBF0D-38AE-4E86-8614-B8CED32D9005}" destId="{0C387927-3A65-4BF1-BAB5-B4A54F78044D}" srcOrd="5" destOrd="0" parTransId="{329742C8-6B24-42E6-9BFE-357511356AC6}" sibTransId="{3A3D50F4-2A94-445D-B4D6-A2E3662BC21A}"/>
    <dgm:cxn modelId="{946CF826-E103-4FE7-92A9-F24D829DC558}" type="presOf" srcId="{546EBE04-FB29-4DB5-86A8-0856031AA61E}" destId="{5D38E2E2-C424-491C-90D3-7CE6E01C7CBD}" srcOrd="0" destOrd="0" presId="urn:microsoft.com/office/officeart/2016/7/layout/HorizontalActionList"/>
    <dgm:cxn modelId="{7BAEBB34-ABC6-4E74-A822-007C1DA8D1D3}" srcId="{54EEBF0D-38AE-4E86-8614-B8CED32D9005}" destId="{1686622A-51BA-4DC5-8D97-B1764FD2C315}" srcOrd="1" destOrd="0" parTransId="{AEB3F4E0-D1EB-49C0-8AB7-73167D080592}" sibTransId="{00D244F8-17DB-4202-8AC0-FC50819DD8AB}"/>
    <dgm:cxn modelId="{B6365960-7CCE-4951-8C20-62372A52F51D}" type="presOf" srcId="{E3202B8B-1102-4012-8324-57BC73C97E21}" destId="{0A394E83-8E13-49B7-B029-F65F899C7695}" srcOrd="0" destOrd="3" presId="urn:microsoft.com/office/officeart/2016/7/layout/HorizontalActionList"/>
    <dgm:cxn modelId="{705C0641-C84A-4B16-A1E1-E75C5FB39E8B}" type="presOf" srcId="{EDCEB5BC-25DB-44F3-A55B-DA7FE5E88E6E}" destId="{5D38E2E2-C424-491C-90D3-7CE6E01C7CBD}" srcOrd="0" destOrd="3" presId="urn:microsoft.com/office/officeart/2016/7/layout/HorizontalActionList"/>
    <dgm:cxn modelId="{FE4CB862-E9DE-4567-B7EA-5484A39BCCD3}" srcId="{54EEBF0D-38AE-4E86-8614-B8CED32D9005}" destId="{68901EBD-1AD5-4855-A9BE-83DF8425162F}" srcOrd="6" destOrd="0" parTransId="{100086ED-DE66-4038-AE0B-C21E957E10FA}" sibTransId="{027A69B9-24AE-43DE-A747-86B3FA3A4947}"/>
    <dgm:cxn modelId="{93F6A565-CF09-42DE-B1B1-6AD1DD0D98F3}" srcId="{3BB28E1F-2A4E-47CE-92A7-40A48B0CD45B}" destId="{98179DF5-A7CD-4B9D-A6C4-2BAA8E8CBC2E}" srcOrd="0" destOrd="0" parTransId="{9781AE73-492C-4FB5-906D-2EFC1697FDC3}" sibTransId="{30376BD0-E798-4645-A614-4C86CA0C25CC}"/>
    <dgm:cxn modelId="{757A424A-07CA-488E-8B4A-8D2F8D484070}" srcId="{4EE7350A-5FB5-4AAA-BBE4-4C2C365A87E4}" destId="{E3202B8B-1102-4012-8324-57BC73C97E21}" srcOrd="2" destOrd="0" parTransId="{75A0DC7C-6FC0-4012-AAF0-C1460ADB3993}" sibTransId="{D7479935-E7D8-453F-A5FD-C6A49105F5B2}"/>
    <dgm:cxn modelId="{08AC724A-621D-41DE-8DB1-EA7AFA01273B}" type="presOf" srcId="{1686622A-51BA-4DC5-8D97-B1764FD2C315}" destId="{ADAA1D24-0821-4AF4-9FB0-6691C852749A}" srcOrd="0" destOrd="2" presId="urn:microsoft.com/office/officeart/2016/7/layout/HorizontalActionList"/>
    <dgm:cxn modelId="{06B0746A-3122-416B-BDAA-23E96459BB7C}" srcId="{54EEBF0D-38AE-4E86-8614-B8CED32D9005}" destId="{5A243CF9-1DC9-4BB0-AE11-8FF62D8562CF}" srcOrd="4" destOrd="0" parTransId="{F1B02F15-EE24-4589-9203-BAE694459E2B}" sibTransId="{E89D0801-372C-44CE-B249-880DC5D85979}"/>
    <dgm:cxn modelId="{8FF6BD4B-9EDC-4C9A-88F5-EE6AD089CC3F}" type="presOf" srcId="{98179DF5-A7CD-4B9D-A6C4-2BAA8E8CBC2E}" destId="{7D8BC8A9-2B8D-4E42-A7BD-EB4E8318A67B}" srcOrd="0" destOrd="0" presId="urn:microsoft.com/office/officeart/2016/7/layout/HorizontalActionList"/>
    <dgm:cxn modelId="{2B476A4F-A2FB-4BA4-9289-473606004E52}" srcId="{E8143C89-FF82-44E5-9FBB-77A505799104}" destId="{4EE7350A-5FB5-4AAA-BBE4-4C2C365A87E4}" srcOrd="0" destOrd="0" parTransId="{6C8D4601-392A-4809-BFED-3CAF9A341FC1}" sibTransId="{10FF568E-8D89-4CAB-9509-950E60187CA8}"/>
    <dgm:cxn modelId="{56302153-76F3-4394-BE4A-D8D5F8CAFEFF}" type="presOf" srcId="{68901EBD-1AD5-4855-A9BE-83DF8425162F}" destId="{ADAA1D24-0821-4AF4-9FB0-6691C852749A}" srcOrd="0" destOrd="7" presId="urn:microsoft.com/office/officeart/2016/7/layout/HorizontalActionList"/>
    <dgm:cxn modelId="{6D20A278-F968-410B-9DD7-DAE87AA6F99D}" type="presOf" srcId="{A08385D8-5477-425E-96F7-B90C11A543A2}" destId="{5D38E2E2-C424-491C-90D3-7CE6E01C7CBD}" srcOrd="0" destOrd="2" presId="urn:microsoft.com/office/officeart/2016/7/layout/HorizontalActionList"/>
    <dgm:cxn modelId="{7B1AA25A-5024-41F5-BB00-7F960BD8CE78}" srcId="{546EBE04-FB29-4DB5-86A8-0856031AA61E}" destId="{A08385D8-5477-425E-96F7-B90C11A543A2}" srcOrd="1" destOrd="0" parTransId="{627186BE-574C-429E-9F42-ADEC0C3F1A63}" sibTransId="{6C3E2F81-987A-428B-A460-8E2E4551F407}"/>
    <dgm:cxn modelId="{8277037D-9A7C-48F7-BCE8-54E4E364EE87}" srcId="{E23A340A-1A1D-4316-AC58-99A10ECF2049}" destId="{546EBE04-FB29-4DB5-86A8-0856031AA61E}" srcOrd="0" destOrd="0" parTransId="{543BB8A9-6E18-4CCC-A611-FCF58E2A2626}" sibTransId="{583D8ACB-63DF-406C-9F03-6D037EBEA307}"/>
    <dgm:cxn modelId="{7B64D282-AF13-43B9-86BB-395F3957963B}" type="presOf" srcId="{327DE76B-6846-4EBE-9670-8AD6BFB8013E}" destId="{ADAA1D24-0821-4AF4-9FB0-6691C852749A}" srcOrd="0" destOrd="3" presId="urn:microsoft.com/office/officeart/2016/7/layout/HorizontalActionList"/>
    <dgm:cxn modelId="{E0813792-ACC8-4AC0-B687-6F249BEAEF07}" type="presOf" srcId="{612E6CA2-F2FC-4DB2-ADB4-5B1252B9D7C2}" destId="{5D38E2E2-C424-491C-90D3-7CE6E01C7CBD}" srcOrd="0" destOrd="4" presId="urn:microsoft.com/office/officeart/2016/7/layout/HorizontalActionList"/>
    <dgm:cxn modelId="{5DF12994-4477-4693-A937-AA8AF689FC8D}" type="presOf" srcId="{0C387927-3A65-4BF1-BAB5-B4A54F78044D}" destId="{ADAA1D24-0821-4AF4-9FB0-6691C852749A}" srcOrd="0" destOrd="6" presId="urn:microsoft.com/office/officeart/2016/7/layout/HorizontalActionList"/>
    <dgm:cxn modelId="{85F9EA99-AE0D-430C-AF73-8B3A579F9451}" type="presOf" srcId="{4EE7350A-5FB5-4AAA-BBE4-4C2C365A87E4}" destId="{0A394E83-8E13-49B7-B029-F65F899C7695}" srcOrd="0" destOrd="0" presId="urn:microsoft.com/office/officeart/2016/7/layout/HorizontalActionList"/>
    <dgm:cxn modelId="{CFB2479D-75DC-464A-B8E7-313EA3B56E58}" type="presOf" srcId="{54EEBF0D-38AE-4E86-8614-B8CED32D9005}" destId="{ADAA1D24-0821-4AF4-9FB0-6691C852749A}" srcOrd="0" destOrd="0" presId="urn:microsoft.com/office/officeart/2016/7/layout/HorizontalActionList"/>
    <dgm:cxn modelId="{4D79E39D-F364-489C-8F7A-81E58A3C4BA9}" srcId="{3BB28E1F-2A4E-47CE-92A7-40A48B0CD45B}" destId="{E8143C89-FF82-44E5-9FBB-77A505799104}" srcOrd="2" destOrd="0" parTransId="{FE8DEFAB-F722-467F-9504-8E18237B8C31}" sibTransId="{00411F08-8B79-4E90-95FA-D676DBA4B184}"/>
    <dgm:cxn modelId="{43C3E9A6-11F9-4B1A-BBBC-13A1E287C952}" srcId="{54EEBF0D-38AE-4E86-8614-B8CED32D9005}" destId="{AEDF8E59-D5E8-4ED8-84AF-12C872E60960}" srcOrd="0" destOrd="0" parTransId="{5DF25E97-EA29-4544-9045-CCFEE309F27B}" sibTransId="{E8D8496B-76AE-4CD9-8D7C-53A963661FD8}"/>
    <dgm:cxn modelId="{95670FAB-2A55-4DF9-9BE0-A969E394DB18}" type="presOf" srcId="{8333F205-09B2-4C50-8C06-BC9EABB0DDE7}" destId="{5D38E2E2-C424-491C-90D3-7CE6E01C7CBD}" srcOrd="0" destOrd="1" presId="urn:microsoft.com/office/officeart/2016/7/layout/HorizontalActionList"/>
    <dgm:cxn modelId="{102C9CAE-6AC2-4B96-B384-C4EBE5EBD487}" srcId="{546EBE04-FB29-4DB5-86A8-0856031AA61E}" destId="{EDCEB5BC-25DB-44F3-A55B-DA7FE5E88E6E}" srcOrd="2" destOrd="0" parTransId="{6F0A64C7-9610-4F73-98DF-608C684B018B}" sibTransId="{E9B48771-173F-4BEB-8EFE-4C1F60B75A25}"/>
    <dgm:cxn modelId="{EDC8A8B6-7B5F-4D83-A846-AA623B30EAE8}" srcId="{54EEBF0D-38AE-4E86-8614-B8CED32D9005}" destId="{62ECC077-E56E-49B2-9B5B-666C920CEAD4}" srcOrd="3" destOrd="0" parTransId="{48389643-EED9-491F-9A18-5644D9F113D5}" sibTransId="{CC815FE1-CEA2-4E47-9FFF-3ABB94FA4D2B}"/>
    <dgm:cxn modelId="{6C03F6BA-2408-40D6-80FF-6EEB3084CBC9}" type="presOf" srcId="{A02DB6A9-5CD4-44B9-995E-F9025F063205}" destId="{0A394E83-8E13-49B7-B029-F65F899C7695}" srcOrd="0" destOrd="1" presId="urn:microsoft.com/office/officeart/2016/7/layout/HorizontalActionList"/>
    <dgm:cxn modelId="{CF4B4CCE-4F2F-4087-8513-BBBCF2C6F87C}" srcId="{4EE7350A-5FB5-4AAA-BBE4-4C2C365A87E4}" destId="{A02DB6A9-5CD4-44B9-995E-F9025F063205}" srcOrd="0" destOrd="0" parTransId="{E93AA3D9-E0FA-4205-A907-F82510148DCD}" sibTransId="{46B465AA-A07B-451F-BA95-1BA1EA484EFA}"/>
    <dgm:cxn modelId="{9A61D1CE-8F0B-4C95-A8E6-2376DE49D2CA}" srcId="{3BB28E1F-2A4E-47CE-92A7-40A48B0CD45B}" destId="{E23A340A-1A1D-4316-AC58-99A10ECF2049}" srcOrd="1" destOrd="0" parTransId="{27B16C41-1B9B-4F03-8F46-C76EF98B697F}" sibTransId="{A5268E1B-6310-4D3F-B476-DBF047063B0C}"/>
    <dgm:cxn modelId="{26D3D0D3-0DCD-4A55-927D-F341C8F93A03}" type="presOf" srcId="{C720DA01-47EF-44AE-856D-3FCBF3163B78}" destId="{0A394E83-8E13-49B7-B029-F65F899C7695}" srcOrd="0" destOrd="2" presId="urn:microsoft.com/office/officeart/2016/7/layout/HorizontalActionList"/>
    <dgm:cxn modelId="{2136E7D3-09B4-47A6-B0AB-FB0BBA1974AE}" type="presOf" srcId="{62ECC077-E56E-49B2-9B5B-666C920CEAD4}" destId="{ADAA1D24-0821-4AF4-9FB0-6691C852749A}" srcOrd="0" destOrd="4" presId="urn:microsoft.com/office/officeart/2016/7/layout/HorizontalActionList"/>
    <dgm:cxn modelId="{17E7E9D6-8F02-4719-BEE1-E497CDAEAA97}" srcId="{546EBE04-FB29-4DB5-86A8-0856031AA61E}" destId="{612E6CA2-F2FC-4DB2-ADB4-5B1252B9D7C2}" srcOrd="3" destOrd="0" parTransId="{456043F7-E340-4807-87B8-C2B43997F9EF}" sibTransId="{FC9E6B5B-50BE-40F2-8667-577DC9232B08}"/>
    <dgm:cxn modelId="{B64EEBF5-B000-492C-9EC0-0182F534445D}" type="presOf" srcId="{5A243CF9-1DC9-4BB0-AE11-8FF62D8562CF}" destId="{ADAA1D24-0821-4AF4-9FB0-6691C852749A}" srcOrd="0" destOrd="5" presId="urn:microsoft.com/office/officeart/2016/7/layout/HorizontalActionList"/>
    <dgm:cxn modelId="{D0F6DDF8-924D-4CF4-9C2B-F77AED4688E4}" type="presOf" srcId="{3BB28E1F-2A4E-47CE-92A7-40A48B0CD45B}" destId="{8A0464F3-28E9-43E1-B014-7C1D2727E3AF}" srcOrd="0" destOrd="0" presId="urn:microsoft.com/office/officeart/2016/7/layout/HorizontalActionList"/>
    <dgm:cxn modelId="{90BFBCA8-BEDD-48AC-B964-41E476A60F4B}" type="presParOf" srcId="{8A0464F3-28E9-43E1-B014-7C1D2727E3AF}" destId="{87D2E713-BDE1-4F6E-BD88-FB105656F6B2}" srcOrd="0" destOrd="0" presId="urn:microsoft.com/office/officeart/2016/7/layout/HorizontalActionList"/>
    <dgm:cxn modelId="{B65549F6-35FE-450D-89A7-CC5C4F5D371D}" type="presParOf" srcId="{87D2E713-BDE1-4F6E-BD88-FB105656F6B2}" destId="{7D8BC8A9-2B8D-4E42-A7BD-EB4E8318A67B}" srcOrd="0" destOrd="0" presId="urn:microsoft.com/office/officeart/2016/7/layout/HorizontalActionList"/>
    <dgm:cxn modelId="{D9E3D897-C669-4A99-AB46-9BE4DDE01AA9}" type="presParOf" srcId="{87D2E713-BDE1-4F6E-BD88-FB105656F6B2}" destId="{ADAA1D24-0821-4AF4-9FB0-6691C852749A}" srcOrd="1" destOrd="0" presId="urn:microsoft.com/office/officeart/2016/7/layout/HorizontalActionList"/>
    <dgm:cxn modelId="{C320E610-2E30-4D04-AE07-01940D10657B}" type="presParOf" srcId="{8A0464F3-28E9-43E1-B014-7C1D2727E3AF}" destId="{4CC510C5-E2AF-47BE-BF79-AF273F0F7356}" srcOrd="1" destOrd="0" presId="urn:microsoft.com/office/officeart/2016/7/layout/HorizontalActionList"/>
    <dgm:cxn modelId="{829FE8F4-61EF-4D84-8DE5-C2C362CC9FED}" type="presParOf" srcId="{8A0464F3-28E9-43E1-B014-7C1D2727E3AF}" destId="{72A8B010-6444-4EDC-B933-22B6FDB73966}" srcOrd="2" destOrd="0" presId="urn:microsoft.com/office/officeart/2016/7/layout/HorizontalActionList"/>
    <dgm:cxn modelId="{3BEF46FB-41FD-40EA-93F3-2EAB8B41F04C}" type="presParOf" srcId="{72A8B010-6444-4EDC-B933-22B6FDB73966}" destId="{FE6B37AD-0083-42CB-803C-BB37F44788F8}" srcOrd="0" destOrd="0" presId="urn:microsoft.com/office/officeart/2016/7/layout/HorizontalActionList"/>
    <dgm:cxn modelId="{1A29671E-C8B2-4B15-9C90-019BD9DC03BB}" type="presParOf" srcId="{72A8B010-6444-4EDC-B933-22B6FDB73966}" destId="{5D38E2E2-C424-491C-90D3-7CE6E01C7CBD}" srcOrd="1" destOrd="0" presId="urn:microsoft.com/office/officeart/2016/7/layout/HorizontalActionList"/>
    <dgm:cxn modelId="{FFA4EE0D-DF26-4866-AA49-66080A0D32C2}" type="presParOf" srcId="{8A0464F3-28E9-43E1-B014-7C1D2727E3AF}" destId="{714D4C1E-EBDD-4E4E-A74F-4EE5D7247CB3}" srcOrd="3" destOrd="0" presId="urn:microsoft.com/office/officeart/2016/7/layout/HorizontalActionList"/>
    <dgm:cxn modelId="{915F9C28-3875-4F27-8C08-362197D5763E}" type="presParOf" srcId="{8A0464F3-28E9-43E1-B014-7C1D2727E3AF}" destId="{5DB0A273-B033-40E7-8E01-55C0D1E86212}" srcOrd="4" destOrd="0" presId="urn:microsoft.com/office/officeart/2016/7/layout/HorizontalActionList"/>
    <dgm:cxn modelId="{66A023ED-B3B5-4209-980E-68ABC64AA011}" type="presParOf" srcId="{5DB0A273-B033-40E7-8E01-55C0D1E86212}" destId="{7126642A-BA4F-4519-8F9B-0E9C6AF39A3D}" srcOrd="0" destOrd="0" presId="urn:microsoft.com/office/officeart/2016/7/layout/HorizontalActionList"/>
    <dgm:cxn modelId="{481A0336-E02D-471E-9509-F2295A74D2B5}" type="presParOf" srcId="{5DB0A273-B033-40E7-8E01-55C0D1E86212}" destId="{0A394E83-8E13-49B7-B029-F65F899C769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5E00B-176C-4BCC-B89A-7A96F9719AB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C998AB-75A0-4E20-8C6C-55D4B35A0FFF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Internal Evaluation</a:t>
          </a:r>
          <a:endParaRPr lang="en-US"/>
        </a:p>
      </dgm:t>
    </dgm:pt>
    <dgm:pt modelId="{09738968-595C-4E9F-9363-F3A75E84DA8C}" type="parTrans" cxnId="{19EDB15E-88A0-4E37-B76F-E1C386F0F884}">
      <dgm:prSet/>
      <dgm:spPr/>
      <dgm:t>
        <a:bodyPr/>
        <a:lstStyle/>
        <a:p>
          <a:endParaRPr lang="en-US"/>
        </a:p>
      </dgm:t>
    </dgm:pt>
    <dgm:pt modelId="{FFF33185-331B-4BD0-BD09-EE37DB300364}" type="sibTrans" cxnId="{19EDB15E-88A0-4E37-B76F-E1C386F0F884}">
      <dgm:prSet/>
      <dgm:spPr/>
      <dgm:t>
        <a:bodyPr/>
        <a:lstStyle/>
        <a:p>
          <a:endParaRPr lang="en-US"/>
        </a:p>
      </dgm:t>
    </dgm:pt>
    <dgm:pt modelId="{155ACC7B-5B6D-4BDF-A759-8EDF12512E7F}">
      <dgm:prSet phldrT="[Text]"/>
      <dgm:spPr/>
      <dgm:t>
        <a:bodyPr/>
        <a:lstStyle/>
        <a:p>
          <a:r>
            <a:rPr lang="en-US">
              <a:latin typeface="Calibri Light" panose="020F0302020204030204"/>
            </a:rPr>
            <a:t>External</a:t>
          </a:r>
          <a:r>
            <a:rPr lang="en-US"/>
            <a:t> Evaluation by Peers</a:t>
          </a:r>
        </a:p>
      </dgm:t>
    </dgm:pt>
    <dgm:pt modelId="{A6F75E1E-59DB-4A33-979A-D044B26EFEB8}" type="parTrans" cxnId="{F2D3313A-630C-470B-80D5-6D08E4667CD0}">
      <dgm:prSet/>
      <dgm:spPr/>
      <dgm:t>
        <a:bodyPr/>
        <a:lstStyle/>
        <a:p>
          <a:endParaRPr lang="en-US"/>
        </a:p>
      </dgm:t>
    </dgm:pt>
    <dgm:pt modelId="{3B73F68A-4C2A-4698-92C4-0DC6E6EB5E5C}" type="sibTrans" cxnId="{F2D3313A-630C-470B-80D5-6D08E4667CD0}">
      <dgm:prSet/>
      <dgm:spPr/>
      <dgm:t>
        <a:bodyPr/>
        <a:lstStyle/>
        <a:p>
          <a:endParaRPr lang="en-US"/>
        </a:p>
      </dgm:t>
    </dgm:pt>
    <dgm:pt modelId="{1C2B53BE-118D-4211-A70E-4BC119AD29CC}">
      <dgm:prSet phldrT="[Text]"/>
      <dgm:spPr/>
      <dgm:t>
        <a:bodyPr/>
        <a:lstStyle/>
        <a:p>
          <a:r>
            <a:rPr lang="en-US">
              <a:latin typeface="Calibri Light" panose="020F0302020204030204"/>
            </a:rPr>
            <a:t>Commission</a:t>
          </a:r>
          <a:r>
            <a:rPr lang="en-US"/>
            <a:t> Evaluation</a:t>
          </a:r>
        </a:p>
      </dgm:t>
    </dgm:pt>
    <dgm:pt modelId="{5EC91DA4-56DD-4213-84CD-0AF8EE05F598}" type="parTrans" cxnId="{17A70B64-E7FD-4F03-84B7-923AEEA9E67E}">
      <dgm:prSet/>
      <dgm:spPr/>
      <dgm:t>
        <a:bodyPr/>
        <a:lstStyle/>
        <a:p>
          <a:endParaRPr lang="en-US"/>
        </a:p>
      </dgm:t>
    </dgm:pt>
    <dgm:pt modelId="{2658F007-F3B2-4620-BE69-9D3FC26E5768}" type="sibTrans" cxnId="{17A70B64-E7FD-4F03-84B7-923AEEA9E67E}">
      <dgm:prSet/>
      <dgm:spPr/>
      <dgm:t>
        <a:bodyPr/>
        <a:lstStyle/>
        <a:p>
          <a:endParaRPr lang="en-US"/>
        </a:p>
      </dgm:t>
    </dgm:pt>
    <dgm:pt modelId="{508AABC4-87F3-4F28-8C76-CEDAEEFB1444}">
      <dgm:prSet phldrT="[Text]"/>
      <dgm:spPr/>
      <dgm:t>
        <a:bodyPr/>
        <a:lstStyle/>
        <a:p>
          <a:r>
            <a:rPr lang="en-US">
              <a:latin typeface="Calibri Light" panose="020F0302020204030204"/>
            </a:rPr>
            <a:t>Institutional</a:t>
          </a:r>
          <a:r>
            <a:rPr lang="en-US"/>
            <a:t> Self-Improvement</a:t>
          </a:r>
        </a:p>
      </dgm:t>
    </dgm:pt>
    <dgm:pt modelId="{F23DDAE0-CCCC-4124-92B9-4FEB56C683E8}" type="parTrans" cxnId="{87197B28-93FD-4BB2-A13F-62B792F53DAA}">
      <dgm:prSet/>
      <dgm:spPr/>
      <dgm:t>
        <a:bodyPr/>
        <a:lstStyle/>
        <a:p>
          <a:endParaRPr lang="en-US"/>
        </a:p>
      </dgm:t>
    </dgm:pt>
    <dgm:pt modelId="{C9A2C66C-3F1B-41D0-8DF3-63072EC30B49}" type="sibTrans" cxnId="{87197B28-93FD-4BB2-A13F-62B792F53DAA}">
      <dgm:prSet/>
      <dgm:spPr/>
      <dgm:t>
        <a:bodyPr/>
        <a:lstStyle/>
        <a:p>
          <a:endParaRPr lang="en-US"/>
        </a:p>
      </dgm:t>
    </dgm:pt>
    <dgm:pt modelId="{AE466215-410E-4C6D-9825-E5025EB4F1DC}" type="pres">
      <dgm:prSet presAssocID="{AEE5E00B-176C-4BCC-B89A-7A96F9719AB3}" presName="cycle" presStyleCnt="0">
        <dgm:presLayoutVars>
          <dgm:dir/>
          <dgm:resizeHandles val="exact"/>
        </dgm:presLayoutVars>
      </dgm:prSet>
      <dgm:spPr/>
    </dgm:pt>
    <dgm:pt modelId="{BA346B6A-833F-48D1-9F92-232F179CF99D}" type="pres">
      <dgm:prSet presAssocID="{7FC998AB-75A0-4E20-8C6C-55D4B35A0FFF}" presName="node" presStyleLbl="node1" presStyleIdx="0" presStyleCnt="4">
        <dgm:presLayoutVars>
          <dgm:bulletEnabled val="1"/>
        </dgm:presLayoutVars>
      </dgm:prSet>
      <dgm:spPr/>
    </dgm:pt>
    <dgm:pt modelId="{CE27B9DB-B1C3-4066-B774-83B4619FA347}" type="pres">
      <dgm:prSet presAssocID="{7FC998AB-75A0-4E20-8C6C-55D4B35A0FFF}" presName="spNode" presStyleCnt="0"/>
      <dgm:spPr/>
    </dgm:pt>
    <dgm:pt modelId="{1037E5AB-7048-4DDC-A531-C611D036B253}" type="pres">
      <dgm:prSet presAssocID="{FFF33185-331B-4BD0-BD09-EE37DB300364}" presName="sibTrans" presStyleLbl="sibTrans1D1" presStyleIdx="0" presStyleCnt="4"/>
      <dgm:spPr/>
    </dgm:pt>
    <dgm:pt modelId="{0AA182FE-7F35-4D3A-AC3C-9FF6A96D9A65}" type="pres">
      <dgm:prSet presAssocID="{155ACC7B-5B6D-4BDF-A759-8EDF12512E7F}" presName="node" presStyleLbl="node1" presStyleIdx="1" presStyleCnt="4">
        <dgm:presLayoutVars>
          <dgm:bulletEnabled val="1"/>
        </dgm:presLayoutVars>
      </dgm:prSet>
      <dgm:spPr/>
    </dgm:pt>
    <dgm:pt modelId="{1FEC3D9F-1617-4092-A781-D78C3095A40D}" type="pres">
      <dgm:prSet presAssocID="{155ACC7B-5B6D-4BDF-A759-8EDF12512E7F}" presName="spNode" presStyleCnt="0"/>
      <dgm:spPr/>
    </dgm:pt>
    <dgm:pt modelId="{88074ADD-ED74-4F48-AC94-2ABCFF5EC6D2}" type="pres">
      <dgm:prSet presAssocID="{3B73F68A-4C2A-4698-92C4-0DC6E6EB5E5C}" presName="sibTrans" presStyleLbl="sibTrans1D1" presStyleIdx="1" presStyleCnt="4"/>
      <dgm:spPr/>
    </dgm:pt>
    <dgm:pt modelId="{F91F1D23-7CC9-4078-9ED1-C70278EE1350}" type="pres">
      <dgm:prSet presAssocID="{1C2B53BE-118D-4211-A70E-4BC119AD29CC}" presName="node" presStyleLbl="node1" presStyleIdx="2" presStyleCnt="4">
        <dgm:presLayoutVars>
          <dgm:bulletEnabled val="1"/>
        </dgm:presLayoutVars>
      </dgm:prSet>
      <dgm:spPr/>
    </dgm:pt>
    <dgm:pt modelId="{5B53A5FC-5FF0-4E02-AEE6-5605C70A287B}" type="pres">
      <dgm:prSet presAssocID="{1C2B53BE-118D-4211-A70E-4BC119AD29CC}" presName="spNode" presStyleCnt="0"/>
      <dgm:spPr/>
    </dgm:pt>
    <dgm:pt modelId="{07A2264B-9303-4D5B-880D-D46E433140A2}" type="pres">
      <dgm:prSet presAssocID="{2658F007-F3B2-4620-BE69-9D3FC26E5768}" presName="sibTrans" presStyleLbl="sibTrans1D1" presStyleIdx="2" presStyleCnt="4"/>
      <dgm:spPr/>
    </dgm:pt>
    <dgm:pt modelId="{724D7514-4B1B-421E-B25C-746F926CA64A}" type="pres">
      <dgm:prSet presAssocID="{508AABC4-87F3-4F28-8C76-CEDAEEFB1444}" presName="node" presStyleLbl="node1" presStyleIdx="3" presStyleCnt="4">
        <dgm:presLayoutVars>
          <dgm:bulletEnabled val="1"/>
        </dgm:presLayoutVars>
      </dgm:prSet>
      <dgm:spPr/>
    </dgm:pt>
    <dgm:pt modelId="{ACA066C1-556F-40A3-9C8D-CA596FDFEE78}" type="pres">
      <dgm:prSet presAssocID="{508AABC4-87F3-4F28-8C76-CEDAEEFB1444}" presName="spNode" presStyleCnt="0"/>
      <dgm:spPr/>
    </dgm:pt>
    <dgm:pt modelId="{2480573C-4C02-4E20-A737-F64D16A4F968}" type="pres">
      <dgm:prSet presAssocID="{C9A2C66C-3F1B-41D0-8DF3-63072EC30B49}" presName="sibTrans" presStyleLbl="sibTrans1D1" presStyleIdx="3" presStyleCnt="4"/>
      <dgm:spPr/>
    </dgm:pt>
  </dgm:ptLst>
  <dgm:cxnLst>
    <dgm:cxn modelId="{87197B28-93FD-4BB2-A13F-62B792F53DAA}" srcId="{AEE5E00B-176C-4BCC-B89A-7A96F9719AB3}" destId="{508AABC4-87F3-4F28-8C76-CEDAEEFB1444}" srcOrd="3" destOrd="0" parTransId="{F23DDAE0-CCCC-4124-92B9-4FEB56C683E8}" sibTransId="{C9A2C66C-3F1B-41D0-8DF3-63072EC30B49}"/>
    <dgm:cxn modelId="{63439636-AC41-405C-944F-DF4DA53D2C24}" type="presOf" srcId="{AEE5E00B-176C-4BCC-B89A-7A96F9719AB3}" destId="{AE466215-410E-4C6D-9825-E5025EB4F1DC}" srcOrd="0" destOrd="0" presId="urn:microsoft.com/office/officeart/2005/8/layout/cycle5"/>
    <dgm:cxn modelId="{F2C6F637-6360-4E51-B683-809DBB23A1A0}" type="presOf" srcId="{508AABC4-87F3-4F28-8C76-CEDAEEFB1444}" destId="{724D7514-4B1B-421E-B25C-746F926CA64A}" srcOrd="0" destOrd="0" presId="urn:microsoft.com/office/officeart/2005/8/layout/cycle5"/>
    <dgm:cxn modelId="{F2D3313A-630C-470B-80D5-6D08E4667CD0}" srcId="{AEE5E00B-176C-4BCC-B89A-7A96F9719AB3}" destId="{155ACC7B-5B6D-4BDF-A759-8EDF12512E7F}" srcOrd="1" destOrd="0" parTransId="{A6F75E1E-59DB-4A33-979A-D044B26EFEB8}" sibTransId="{3B73F68A-4C2A-4698-92C4-0DC6E6EB5E5C}"/>
    <dgm:cxn modelId="{B3237A3C-3380-48A9-8998-0AB1D1D473E3}" type="presOf" srcId="{FFF33185-331B-4BD0-BD09-EE37DB300364}" destId="{1037E5AB-7048-4DDC-A531-C611D036B253}" srcOrd="0" destOrd="0" presId="urn:microsoft.com/office/officeart/2005/8/layout/cycle5"/>
    <dgm:cxn modelId="{19EDB15E-88A0-4E37-B76F-E1C386F0F884}" srcId="{AEE5E00B-176C-4BCC-B89A-7A96F9719AB3}" destId="{7FC998AB-75A0-4E20-8C6C-55D4B35A0FFF}" srcOrd="0" destOrd="0" parTransId="{09738968-595C-4E9F-9363-F3A75E84DA8C}" sibTransId="{FFF33185-331B-4BD0-BD09-EE37DB300364}"/>
    <dgm:cxn modelId="{9B02F943-07C1-4A07-819C-94D4AFB8187B}" type="presOf" srcId="{3B73F68A-4C2A-4698-92C4-0DC6E6EB5E5C}" destId="{88074ADD-ED74-4F48-AC94-2ABCFF5EC6D2}" srcOrd="0" destOrd="0" presId="urn:microsoft.com/office/officeart/2005/8/layout/cycle5"/>
    <dgm:cxn modelId="{17A70B64-E7FD-4F03-84B7-923AEEA9E67E}" srcId="{AEE5E00B-176C-4BCC-B89A-7A96F9719AB3}" destId="{1C2B53BE-118D-4211-A70E-4BC119AD29CC}" srcOrd="2" destOrd="0" parTransId="{5EC91DA4-56DD-4213-84CD-0AF8EE05F598}" sibTransId="{2658F007-F3B2-4620-BE69-9D3FC26E5768}"/>
    <dgm:cxn modelId="{CC9F5A64-2371-45D2-9676-65F0E6F47414}" type="presOf" srcId="{1C2B53BE-118D-4211-A70E-4BC119AD29CC}" destId="{F91F1D23-7CC9-4078-9ED1-C70278EE1350}" srcOrd="0" destOrd="0" presId="urn:microsoft.com/office/officeart/2005/8/layout/cycle5"/>
    <dgm:cxn modelId="{AC8E5052-6126-445C-8699-A45BF4BEBA0F}" type="presOf" srcId="{2658F007-F3B2-4620-BE69-9D3FC26E5768}" destId="{07A2264B-9303-4D5B-880D-D46E433140A2}" srcOrd="0" destOrd="0" presId="urn:microsoft.com/office/officeart/2005/8/layout/cycle5"/>
    <dgm:cxn modelId="{289C578D-D481-4A84-B39D-14DA06F68520}" type="presOf" srcId="{C9A2C66C-3F1B-41D0-8DF3-63072EC30B49}" destId="{2480573C-4C02-4E20-A737-F64D16A4F968}" srcOrd="0" destOrd="0" presId="urn:microsoft.com/office/officeart/2005/8/layout/cycle5"/>
    <dgm:cxn modelId="{4C1E22A7-6DCE-4F91-BE41-52F6E850BD97}" type="presOf" srcId="{7FC998AB-75A0-4E20-8C6C-55D4B35A0FFF}" destId="{BA346B6A-833F-48D1-9F92-232F179CF99D}" srcOrd="0" destOrd="0" presId="urn:microsoft.com/office/officeart/2005/8/layout/cycle5"/>
    <dgm:cxn modelId="{3D2839FB-91E2-44C4-B881-B1C4A8FD6ABF}" type="presOf" srcId="{155ACC7B-5B6D-4BDF-A759-8EDF12512E7F}" destId="{0AA182FE-7F35-4D3A-AC3C-9FF6A96D9A65}" srcOrd="0" destOrd="0" presId="urn:microsoft.com/office/officeart/2005/8/layout/cycle5"/>
    <dgm:cxn modelId="{FA32A641-E146-436F-BC49-9172F23F4B1A}" type="presParOf" srcId="{AE466215-410E-4C6D-9825-E5025EB4F1DC}" destId="{BA346B6A-833F-48D1-9F92-232F179CF99D}" srcOrd="0" destOrd="0" presId="urn:microsoft.com/office/officeart/2005/8/layout/cycle5"/>
    <dgm:cxn modelId="{E1026221-8A57-487D-8C9C-65C9CF928419}" type="presParOf" srcId="{AE466215-410E-4C6D-9825-E5025EB4F1DC}" destId="{CE27B9DB-B1C3-4066-B774-83B4619FA347}" srcOrd="1" destOrd="0" presId="urn:microsoft.com/office/officeart/2005/8/layout/cycle5"/>
    <dgm:cxn modelId="{B51FF7A8-4D2C-4E14-9061-9EFF9315F853}" type="presParOf" srcId="{AE466215-410E-4C6D-9825-E5025EB4F1DC}" destId="{1037E5AB-7048-4DDC-A531-C611D036B253}" srcOrd="2" destOrd="0" presId="urn:microsoft.com/office/officeart/2005/8/layout/cycle5"/>
    <dgm:cxn modelId="{38B2AB9A-0E91-4537-9857-5C3E6CDA7373}" type="presParOf" srcId="{AE466215-410E-4C6D-9825-E5025EB4F1DC}" destId="{0AA182FE-7F35-4D3A-AC3C-9FF6A96D9A65}" srcOrd="3" destOrd="0" presId="urn:microsoft.com/office/officeart/2005/8/layout/cycle5"/>
    <dgm:cxn modelId="{4DEB16EF-13EE-4742-8EDD-7A54A4CE3017}" type="presParOf" srcId="{AE466215-410E-4C6D-9825-E5025EB4F1DC}" destId="{1FEC3D9F-1617-4092-A781-D78C3095A40D}" srcOrd="4" destOrd="0" presId="urn:microsoft.com/office/officeart/2005/8/layout/cycle5"/>
    <dgm:cxn modelId="{33FCC45C-DAD0-4F99-A38D-96D06CA29B8A}" type="presParOf" srcId="{AE466215-410E-4C6D-9825-E5025EB4F1DC}" destId="{88074ADD-ED74-4F48-AC94-2ABCFF5EC6D2}" srcOrd="5" destOrd="0" presId="urn:microsoft.com/office/officeart/2005/8/layout/cycle5"/>
    <dgm:cxn modelId="{6C376F13-9CDB-48C5-B267-053602F68F4D}" type="presParOf" srcId="{AE466215-410E-4C6D-9825-E5025EB4F1DC}" destId="{F91F1D23-7CC9-4078-9ED1-C70278EE1350}" srcOrd="6" destOrd="0" presId="urn:microsoft.com/office/officeart/2005/8/layout/cycle5"/>
    <dgm:cxn modelId="{CE81AEAC-72ED-4361-AEE5-A8424C88CD31}" type="presParOf" srcId="{AE466215-410E-4C6D-9825-E5025EB4F1DC}" destId="{5B53A5FC-5FF0-4E02-AEE6-5605C70A287B}" srcOrd="7" destOrd="0" presId="urn:microsoft.com/office/officeart/2005/8/layout/cycle5"/>
    <dgm:cxn modelId="{72558408-B253-41CF-BA3A-8584836839CD}" type="presParOf" srcId="{AE466215-410E-4C6D-9825-E5025EB4F1DC}" destId="{07A2264B-9303-4D5B-880D-D46E433140A2}" srcOrd="8" destOrd="0" presId="urn:microsoft.com/office/officeart/2005/8/layout/cycle5"/>
    <dgm:cxn modelId="{810F882D-AEDE-4068-AB1F-C3BA4367C388}" type="presParOf" srcId="{AE466215-410E-4C6D-9825-E5025EB4F1DC}" destId="{724D7514-4B1B-421E-B25C-746F926CA64A}" srcOrd="9" destOrd="0" presId="urn:microsoft.com/office/officeart/2005/8/layout/cycle5"/>
    <dgm:cxn modelId="{BFCF46CE-72B2-44AF-AE47-A6458E60DAB1}" type="presParOf" srcId="{AE466215-410E-4C6D-9825-E5025EB4F1DC}" destId="{ACA066C1-556F-40A3-9C8D-CA596FDFEE78}" srcOrd="10" destOrd="0" presId="urn:microsoft.com/office/officeart/2005/8/layout/cycle5"/>
    <dgm:cxn modelId="{52A4D641-03BB-4552-9A91-6FBD0876B0B6}" type="presParOf" srcId="{AE466215-410E-4C6D-9825-E5025EB4F1DC}" destId="{2480573C-4C02-4E20-A737-F64D16A4F96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C8A9-2B8D-4E42-A7BD-EB4E8318A67B}">
      <dsp:nvSpPr>
        <dsp:cNvPr id="0" name=""/>
        <dsp:cNvSpPr/>
      </dsp:nvSpPr>
      <dsp:spPr>
        <a:xfrm>
          <a:off x="5992" y="389178"/>
          <a:ext cx="3815037" cy="1144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73" tIns="301473" rIns="301473" bIns="3014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Fall 23</a:t>
          </a:r>
        </a:p>
      </dsp:txBody>
      <dsp:txXfrm>
        <a:off x="5992" y="389178"/>
        <a:ext cx="3815037" cy="1144511"/>
      </dsp:txXfrm>
    </dsp:sp>
    <dsp:sp modelId="{ADAA1D24-0821-4AF4-9FB0-6691C852749A}">
      <dsp:nvSpPr>
        <dsp:cNvPr id="0" name=""/>
        <dsp:cNvSpPr/>
      </dsp:nvSpPr>
      <dsp:spPr>
        <a:xfrm>
          <a:off x="5992" y="1533689"/>
          <a:ext cx="3815037" cy="24405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841" tIns="376841" rIns="376841" bIns="37684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Fall 2023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Form Standard Teams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Open Forum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Team Trainings and Committee Meetings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/>
              </a:solidFill>
              <a:latin typeface="Calibri"/>
              <a:cs typeface="Calibri"/>
            </a:rPr>
            <a:t>Produce Drafts</a:t>
          </a:r>
          <a:endParaRPr lang="en-US" sz="1200" kern="1200">
            <a:latin typeface="Calibri Light" panose="020F030202020403020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Drop-in hours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Committee Updates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5992" y="1533689"/>
        <a:ext cx="3815037" cy="2440533"/>
      </dsp:txXfrm>
    </dsp:sp>
    <dsp:sp modelId="{FE6B37AD-0083-42CB-803C-BB37F44788F8}">
      <dsp:nvSpPr>
        <dsp:cNvPr id="0" name=""/>
        <dsp:cNvSpPr/>
      </dsp:nvSpPr>
      <dsp:spPr>
        <a:xfrm>
          <a:off x="3928924" y="389178"/>
          <a:ext cx="3815037" cy="1144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73" tIns="301473" rIns="301473" bIns="3014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Spring 24</a:t>
          </a:r>
        </a:p>
      </dsp:txBody>
      <dsp:txXfrm>
        <a:off x="3928924" y="389178"/>
        <a:ext cx="3815037" cy="1144511"/>
      </dsp:txXfrm>
    </dsp:sp>
    <dsp:sp modelId="{5D38E2E2-C424-491C-90D3-7CE6E01C7CBD}">
      <dsp:nvSpPr>
        <dsp:cNvPr id="0" name=""/>
        <dsp:cNvSpPr/>
      </dsp:nvSpPr>
      <dsp:spPr>
        <a:xfrm>
          <a:off x="3928924" y="1533689"/>
          <a:ext cx="3815037" cy="24405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841" tIns="376841" rIns="376841" bIns="37684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Spring 2024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Revise/Edit Drafts</a:t>
          </a:r>
          <a:r>
            <a:rPr lang="en-US" sz="1200" kern="1200">
              <a:latin typeface="Calibri Light" panose="020F0302020204030204"/>
            </a:rPr>
            <a:t> 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latin typeface="Calibri Light" panose="020F0302020204030204"/>
            </a:rPr>
            <a:t>ACCJC VP Kevin</a:t>
          </a:r>
          <a:r>
            <a:rPr lang="en-US" sz="1200" b="1" kern="1200"/>
            <a:t> </a:t>
          </a:r>
          <a:r>
            <a:rPr lang="en-US" sz="1200" b="0" kern="1200" err="1"/>
            <a:t>Bontenbal’s</a:t>
          </a:r>
          <a:r>
            <a:rPr lang="en-US" sz="1200" b="1" kern="1200"/>
            <a:t> </a:t>
          </a:r>
          <a:r>
            <a:rPr lang="en-US" sz="1200" b="1" kern="1200">
              <a:latin typeface="Calibri Light" panose="020F0302020204030204"/>
            </a:rPr>
            <a:t>visit- Feb 2nd.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Committee Visits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AS/CC: 1</a:t>
          </a:r>
          <a:r>
            <a:rPr lang="en-US" sz="1200" kern="1200" baseline="30000"/>
            <a:t>st</a:t>
          </a:r>
          <a:r>
            <a:rPr lang="en-US" sz="1200" kern="1200"/>
            <a:t> read May</a:t>
          </a:r>
        </a:p>
      </dsp:txBody>
      <dsp:txXfrm>
        <a:off x="3928924" y="1533689"/>
        <a:ext cx="3815037" cy="2440533"/>
      </dsp:txXfrm>
    </dsp:sp>
    <dsp:sp modelId="{7126642A-BA4F-4519-8F9B-0E9C6AF39A3D}">
      <dsp:nvSpPr>
        <dsp:cNvPr id="0" name=""/>
        <dsp:cNvSpPr/>
      </dsp:nvSpPr>
      <dsp:spPr>
        <a:xfrm>
          <a:off x="7851856" y="389178"/>
          <a:ext cx="3815037" cy="1144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73" tIns="301473" rIns="301473" bIns="3014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Fall 24</a:t>
          </a:r>
        </a:p>
      </dsp:txBody>
      <dsp:txXfrm>
        <a:off x="7851856" y="389178"/>
        <a:ext cx="3815037" cy="1144511"/>
      </dsp:txXfrm>
    </dsp:sp>
    <dsp:sp modelId="{0A394E83-8E13-49B7-B029-F65F899C7695}">
      <dsp:nvSpPr>
        <dsp:cNvPr id="0" name=""/>
        <dsp:cNvSpPr/>
      </dsp:nvSpPr>
      <dsp:spPr>
        <a:xfrm>
          <a:off x="7851856" y="1533689"/>
          <a:ext cx="3815037" cy="24405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841" tIns="376841" rIns="376841" bIns="37684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Fall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AS/CC: 2</a:t>
          </a:r>
          <a:r>
            <a:rPr lang="en-US" sz="1200" kern="1200" baseline="30000"/>
            <a:t>nd</a:t>
          </a:r>
          <a:r>
            <a:rPr lang="en-US" sz="1200" kern="1200"/>
            <a:t> read Sept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err="1"/>
            <a:t>BoT</a:t>
          </a:r>
          <a:r>
            <a:rPr lang="en-US" sz="1200" kern="1200"/>
            <a:t>: 1st Read October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Submit by 12/24</a:t>
          </a:r>
        </a:p>
      </dsp:txBody>
      <dsp:txXfrm>
        <a:off x="7851856" y="1533689"/>
        <a:ext cx="3815037" cy="2440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46B6A-833F-48D1-9F92-232F179CF99D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Internal Evaluation</a:t>
          </a:r>
          <a:endParaRPr lang="en-US" sz="2200" kern="1200"/>
        </a:p>
      </dsp:txBody>
      <dsp:txXfrm>
        <a:off x="3157078" y="61686"/>
        <a:ext cx="1813842" cy="1135979"/>
      </dsp:txXfrm>
    </dsp:sp>
    <dsp:sp modelId="{1037E5AB-7048-4DDC-A531-C611D036B253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15338" y="406915"/>
              </a:moveTo>
              <a:arcTo wR="2079657" hR="2079657" stAng="183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182FE-7F35-4D3A-AC3C-9FF6A96D9A65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External</a:t>
          </a:r>
          <a:r>
            <a:rPr lang="en-US" sz="2200" kern="1200"/>
            <a:t> Evaluation by Peers</a:t>
          </a:r>
        </a:p>
      </dsp:txBody>
      <dsp:txXfrm>
        <a:off x="5236736" y="2141343"/>
        <a:ext cx="1813842" cy="1135979"/>
      </dsp:txXfrm>
    </dsp:sp>
    <dsp:sp modelId="{88074ADD-ED74-4F48-AC94-2ABCFF5EC6D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43720" y="3001743"/>
              </a:moveTo>
              <a:arcTo wR="2079657" hR="2079657" stAng="15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F1D23-7CC9-4078-9ED1-C70278EE1350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Commission</a:t>
          </a:r>
          <a:r>
            <a:rPr lang="en-US" sz="2200" kern="1200"/>
            <a:t> Evaluation</a:t>
          </a:r>
        </a:p>
      </dsp:txBody>
      <dsp:txXfrm>
        <a:off x="3157079" y="4221000"/>
        <a:ext cx="1813842" cy="1135979"/>
      </dsp:txXfrm>
    </dsp:sp>
    <dsp:sp modelId="{07A2264B-9303-4D5B-880D-D46E433140A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43976" y="3752399"/>
              </a:moveTo>
              <a:arcTo wR="2079657" hR="2079657" stAng="75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D7514-4B1B-421E-B25C-746F926CA64A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Institutional</a:t>
          </a:r>
          <a:r>
            <a:rPr lang="en-US" sz="2200" kern="1200"/>
            <a:t> Self-Improvement</a:t>
          </a:r>
        </a:p>
      </dsp:txBody>
      <dsp:txXfrm>
        <a:off x="1077421" y="2141343"/>
        <a:ext cx="1813842" cy="1135979"/>
      </dsp:txXfrm>
    </dsp:sp>
    <dsp:sp modelId="{2480573C-4C02-4E20-A737-F64D16A4F968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15594" y="1157570"/>
              </a:moveTo>
              <a:arcTo wR="2079657" hR="2079657" stAng="123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F6E4-2992-476C-8532-C557FA56C2E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7C02-C767-44B2-A127-C469ACDD3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7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d82d5903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dd82d59037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g1dd82d59037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38200" y="1093789"/>
            <a:ext cx="105156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21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4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CFE7DA-79CD-499A-866A-D1EF23F68B3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ublic.tableau.com/views/GuidedPathwaysMomentumPointsbyLCP/MathFirstYe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lp-button-red-emergency-support-15309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D297EE1-F27F-4905-BB20-FD751D9D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1">
            <a:extLst>
              <a:ext uri="{FF2B5EF4-FFF2-40B4-BE49-F238E27FC236}">
                <a16:creationId xmlns:a16="http://schemas.microsoft.com/office/drawing/2014/main" id="{C67001C3-9704-4A4C-A9A5-2138C55F7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25" y="3119729"/>
            <a:ext cx="11197872" cy="1627077"/>
          </a:xfrm>
        </p:spPr>
        <p:txBody>
          <a:bodyPr>
            <a:normAutofit/>
          </a:bodyPr>
          <a:lstStyle/>
          <a:p>
            <a:pPr algn="ctr"/>
            <a:r>
              <a:rPr lang="en-US" sz="6000" b="1"/>
              <a:t>ISER Update</a:t>
            </a:r>
            <a:endParaRPr lang="en-us" sz="6000" b="1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B7CE51D-6A87-4EF7-98CA-26D74FED2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24" y="5433708"/>
            <a:ext cx="11275670" cy="1357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Academic senate: OCTOBER 25, 2023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12971FE3-2302-4172-9AB1-5A82826F8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>
            <a:extLst>
              <a:ext uri="{FF2B5EF4-FFF2-40B4-BE49-F238E27FC236}">
                <a16:creationId xmlns:a16="http://schemas.microsoft.com/office/drawing/2014/main" id="{4AB10AF3-028D-41BB-9535-0F48BCD43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50352C9-B52B-4CF1-8D8F-43426EFA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Bakersfield College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3" y="2557603"/>
            <a:ext cx="3339352" cy="11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291C0EC-8AC1-418A-BA70-ED35D8980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16AB-A3FB-B585-104C-AAA7E17390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February 2nd, 2024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46D43-8E19-AC91-4E60-20B18038A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862" b="-2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56ABC1-4588-0904-51FA-07180A42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Kevin Bontenbal Campus Visit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228F67-6BF6-43F8-A955-E1B0A3111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7812912-F1F0-4F19-B6CB-97BF066C9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38163-A811-482F-8919-9D513AB11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68C21D0-E473-4822-976E-2A142825D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22C4D8-970B-4A32-B0BD-AAC4366E7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1F4C4C-B5CB-4E95-8A7D-C738E7FFD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85BEB9-3CB6-46CB-B6A0-CDD92A029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4D158-A58A-4B42-94E2-8199E20B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A09FF6-D306-48F0-9FE2-6D393DF9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D57576-8269-466E-A42E-1DE1501F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BB3B9-2872-417A-99B2-A5EA624C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E1504502-BFFC-4464-9222-5ABB8497D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le of question marks&#10;&#10;">
            <a:extLst>
              <a:ext uri="{FF2B5EF4-FFF2-40B4-BE49-F238E27FC236}">
                <a16:creationId xmlns:a16="http://schemas.microsoft.com/office/drawing/2014/main" id="{515CD5AA-2DAA-4143-8418-908070C900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69" r="2" b="2"/>
          <a:stretch/>
        </p:blipFill>
        <p:spPr>
          <a:xfrm>
            <a:off x="3720341" y="2601842"/>
            <a:ext cx="2183903" cy="3231109"/>
          </a:xfrm>
          <a:prstGeom prst="rect">
            <a:avLst/>
          </a:prstGeom>
        </p:spPr>
      </p:pic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4A91EBED-DA9A-44E5-A3F0-E824D676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0">
            <a:extLst>
              <a:ext uri="{FF2B5EF4-FFF2-40B4-BE49-F238E27FC236}">
                <a16:creationId xmlns:a16="http://schemas.microsoft.com/office/drawing/2014/main" id="{7A72A22E-6CD3-4831-8890-094D85315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119804EE-B943-4AA9-8005-4F9743D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red and white logo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4217396"/>
            <a:ext cx="2196525" cy="14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245330"/>
            <a:ext cx="6368142" cy="1450757"/>
          </a:xfrm>
        </p:spPr>
        <p:txBody>
          <a:bodyPr>
            <a:normAutofit/>
          </a:bodyPr>
          <a:lstStyle/>
          <a:p>
            <a:r>
              <a:rPr lang="en-US"/>
              <a:t>Your ISER Team</a:t>
            </a:r>
            <a:endParaRPr lang="en-US">
              <a:cs typeface="Calibri Light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0527A077-753C-FB06-9500-76B7C778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717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461168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 sz="2400"/>
              <a:t>Accreditation Liaison Officer: Billie Jo Rice</a:t>
            </a:r>
            <a:endParaRPr lang="en-US"/>
          </a:p>
          <a:p>
            <a:r>
              <a:rPr lang="en-US" sz="2400"/>
              <a:t>Faculty Lead: Jason Stratton</a:t>
            </a:r>
            <a:endParaRPr lang="en-US">
              <a:cs typeface="Calibri"/>
            </a:endParaRPr>
          </a:p>
          <a:p>
            <a:r>
              <a:rPr lang="en-US" sz="2400"/>
              <a:t>Admin Lead: Jessica </a:t>
            </a:r>
            <a:r>
              <a:rPr lang="en-US" sz="2400" err="1"/>
              <a:t>Wojtysiak</a:t>
            </a:r>
            <a:endParaRPr lang="en-US" sz="2400">
              <a:cs typeface="Calibri"/>
            </a:endParaRPr>
          </a:p>
          <a:p>
            <a:r>
              <a:rPr lang="en-US" sz="2400"/>
              <a:t>Editor: Talita Pruett</a:t>
            </a:r>
            <a:endParaRPr lang="en-US" sz="2400">
              <a:cs typeface="Calibri"/>
            </a:endParaRPr>
          </a:p>
          <a:p>
            <a:r>
              <a:rPr lang="en-US" sz="2400"/>
              <a:t>Indexer: Sondra Keckley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AIQ Faculty Chair: Grace </a:t>
            </a:r>
            <a:r>
              <a:rPr lang="en-US" sz="2400" err="1">
                <a:cs typeface="Calibri"/>
              </a:rPr>
              <a:t>Commiso</a:t>
            </a:r>
            <a:endParaRPr lang="en-US" sz="2400"/>
          </a:p>
          <a:p>
            <a:r>
              <a:rPr lang="en-US" sz="2400">
                <a:cs typeface="Calibri"/>
              </a:rPr>
              <a:t>Classified: Ximena Ortega</a:t>
            </a:r>
            <a:endParaRPr lang="en-US" sz="2400"/>
          </a:p>
          <a:p>
            <a:r>
              <a:rPr lang="en-US" sz="2400"/>
              <a:t>Marketing: Monika Scott</a:t>
            </a:r>
            <a:endParaRPr lang="en-US" sz="2400">
              <a:cs typeface="Calibri"/>
            </a:endParaRPr>
          </a:p>
          <a:p>
            <a:r>
              <a:rPr lang="en-US" sz="2400"/>
              <a:t>                     And… </a:t>
            </a:r>
            <a:endParaRPr lang="en-US" sz="2400">
              <a:solidFill>
                <a:srgbClr val="404040"/>
              </a:solidFill>
              <a:cs typeface="Calibri" panose="020F0502020204030204"/>
            </a:endParaRPr>
          </a:p>
          <a:p>
            <a:pPr algn="ctr"/>
            <a:r>
              <a:rPr lang="en-US" sz="3200" b="1">
                <a:solidFill>
                  <a:srgbClr val="C00000"/>
                </a:solidFill>
              </a:rPr>
              <a:t>You!</a:t>
            </a:r>
            <a:endParaRPr lang="en-US" sz="3200" b="1">
              <a:solidFill>
                <a:srgbClr val="C00000"/>
              </a:solidFill>
              <a:cs typeface="Calibri" panose="020F0502020204030204"/>
            </a:endParaRPr>
          </a:p>
          <a:p>
            <a:pPr marL="383540" lvl="1"/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534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27A9-9504-244B-C86C-5BE9479B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What’s the ISER?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50138-5779-0F2E-DDF3-FCF9EC6B5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447488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6000">
                <a:solidFill>
                  <a:schemeClr val="accent1"/>
                </a:solidFill>
              </a:rPr>
              <a:t>I</a:t>
            </a:r>
            <a:r>
              <a:rPr lang="en-US" sz="6000"/>
              <a:t>nstitutional </a:t>
            </a:r>
            <a:r>
              <a:rPr lang="en-US" sz="6000">
                <a:solidFill>
                  <a:schemeClr val="accent1"/>
                </a:solidFill>
              </a:rPr>
              <a:t>S</a:t>
            </a:r>
            <a:r>
              <a:rPr lang="en-US" sz="6000"/>
              <a:t>elf-</a:t>
            </a:r>
            <a:r>
              <a:rPr lang="en-US" sz="6000">
                <a:solidFill>
                  <a:schemeClr val="accent1"/>
                </a:solidFill>
              </a:rPr>
              <a:t>E</a:t>
            </a:r>
            <a:r>
              <a:rPr lang="en-US" sz="6000"/>
              <a:t>valuation </a:t>
            </a:r>
            <a:r>
              <a:rPr lang="en-US" sz="6000">
                <a:solidFill>
                  <a:schemeClr val="accent1"/>
                </a:solidFill>
              </a:rPr>
              <a:t>R</a:t>
            </a:r>
            <a:r>
              <a:rPr lang="en-US" sz="6000"/>
              <a:t>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BF2BE-2E4C-1917-1AA2-8812AB0B6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370" y="1958161"/>
            <a:ext cx="6012916" cy="4323163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/>
              <a:t>An internal evaluation report where an ACCJC member institution engages in comparing itself to Accreditation Standards and develops its own plans for improvement where needed.</a:t>
            </a:r>
            <a:endParaRPr lang="en-US" sz="2400"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sz="240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Its purpose is to demonstrate how we </a:t>
            </a:r>
            <a:r>
              <a:rPr lang="en-US" sz="2400" b="1"/>
              <a:t>exemplify </a:t>
            </a:r>
            <a:r>
              <a:rPr lang="en-US" sz="2400" b="1" u="sng"/>
              <a:t>academic quality and continue to improve</a:t>
            </a:r>
            <a:r>
              <a:rPr lang="en-US" sz="2400" b="1"/>
              <a:t>.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9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47F8-7732-EE75-4D55-1D840B80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BC ISER Timeline</a:t>
            </a:r>
            <a:endParaRPr lang="en-US">
              <a:cs typeface="Calibri Light"/>
            </a:endParaRPr>
          </a:p>
        </p:txBody>
      </p:sp>
      <p:graphicFrame>
        <p:nvGraphicFramePr>
          <p:cNvPr id="7" name="Content Placeholder 4" descr="Horizontal action list identifying 3 successive terms and the BC ISER dates for accomplishment of tasks related to completion of ISER.">
            <a:extLst>
              <a:ext uri="{FF2B5EF4-FFF2-40B4-BE49-F238E27FC236}">
                <a16:creationId xmlns:a16="http://schemas.microsoft.com/office/drawing/2014/main" id="{00389FEB-CFB0-D614-CE2D-CB08B7186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336368"/>
              </p:ext>
            </p:extLst>
          </p:nvPr>
        </p:nvGraphicFramePr>
        <p:xfrm>
          <a:off x="271463" y="1737361"/>
          <a:ext cx="11672887" cy="43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D171DB6F-4798-F6F8-9B30-79421BD93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0317" y="3847473"/>
            <a:ext cx="272439" cy="272439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8EBA281E-9B41-07F6-9D3E-12D0620F36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2261" y="4069335"/>
            <a:ext cx="272439" cy="272439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9E0AB35A-F724-FDB1-36A1-2BAF2C4FB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8246" y="4266823"/>
            <a:ext cx="272439" cy="27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0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/>
              <a:t>How is the Accreditation Review Conducted? </a:t>
            </a:r>
            <a:endParaRPr lang="en-US" b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Diagram 6" descr="Block Cycle image: showing 4 stages of internal accreditation process within 8-year cycle.">
            <a:extLst>
              <a:ext uri="{FF2B5EF4-FFF2-40B4-BE49-F238E27FC236}">
                <a16:creationId xmlns:a16="http://schemas.microsoft.com/office/drawing/2014/main" id="{1DB60C68-A785-5C03-D4F1-23D043D7D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57109"/>
              </p:ext>
            </p:extLst>
          </p:nvPr>
        </p:nvGraphicFramePr>
        <p:xfrm>
          <a:off x="-171957" y="3468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D703471-A72A-D9FB-949F-6B52CBF34737}"/>
              </a:ext>
            </a:extLst>
          </p:cNvPr>
          <p:cNvSpPr txBox="1"/>
          <p:nvPr/>
        </p:nvSpPr>
        <p:spPr>
          <a:xfrm>
            <a:off x="3108625" y="2694355"/>
            <a:ext cx="138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8 Years Cycle</a:t>
            </a:r>
          </a:p>
        </p:txBody>
      </p:sp>
      <p:grpSp>
        <p:nvGrpSpPr>
          <p:cNvPr id="22" name="Group 21" descr="rectangle identifying that the results of the 8-year cycle of self-evaluation, reflection and improvement culminates in the drafting of an ISER.">
            <a:extLst>
              <a:ext uri="{FF2B5EF4-FFF2-40B4-BE49-F238E27FC236}">
                <a16:creationId xmlns:a16="http://schemas.microsoft.com/office/drawing/2014/main" id="{6C881808-690F-DC9A-B0CA-0FC847E8CDDF}"/>
              </a:ext>
            </a:extLst>
          </p:cNvPr>
          <p:cNvGrpSpPr/>
          <p:nvPr/>
        </p:nvGrpSpPr>
        <p:grpSpPr>
          <a:xfrm>
            <a:off x="5063739" y="662603"/>
            <a:ext cx="2292438" cy="646331"/>
            <a:chOff x="5063739" y="662603"/>
            <a:chExt cx="2292438" cy="646331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5AA2115-1E0B-092A-799D-9D2B57B1F222}"/>
                </a:ext>
              </a:extLst>
            </p:cNvPr>
            <p:cNvSpPr/>
            <p:nvPr/>
          </p:nvSpPr>
          <p:spPr>
            <a:xfrm>
              <a:off x="5063739" y="850921"/>
              <a:ext cx="1032262" cy="33243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4066AD-360D-9B31-B7BC-08FC236909AA}"/>
                </a:ext>
              </a:extLst>
            </p:cNvPr>
            <p:cNvSpPr txBox="1"/>
            <p:nvPr/>
          </p:nvSpPr>
          <p:spPr>
            <a:xfrm>
              <a:off x="5972222" y="662603"/>
              <a:ext cx="1383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ISER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3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346B6A-833F-48D1-9F92-232F179CF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37E5AB-7048-4DDC-A531-C611D036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A182FE-7F35-4D3A-AC3C-9FF6A96D9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74ADD-ED74-4F48-AC94-2ABCFF5EC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F1D23-7CC9-4078-9ED1-C70278EE1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2264B-9303-4D5B-880D-D46E4331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4D7514-4B1B-421E-B25C-746F926C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80573C-4C02-4E20-A737-F64D16A4F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1215764" y="1157620"/>
            <a:ext cx="9826903" cy="4312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/>
            <a:r>
              <a:rPr lang="en">
                <a:latin typeface="Calibri Light"/>
                <a:ea typeface="Calibri"/>
                <a:cs typeface="Calibri"/>
                <a:sym typeface="Calibri"/>
              </a:rPr>
              <a:t>Accreditation Review Timeline</a:t>
            </a:r>
            <a:endParaRPr lang="en-US">
              <a:latin typeface="Calibri Light"/>
            </a:endParaRPr>
          </a:p>
        </p:txBody>
      </p:sp>
      <p:grpSp>
        <p:nvGrpSpPr>
          <p:cNvPr id="170" name="Google Shape;170;p30" descr="Image to show horizontal timeline of ACCJC process after submission of ISER."/>
          <p:cNvGrpSpPr/>
          <p:nvPr/>
        </p:nvGrpSpPr>
        <p:grpSpPr>
          <a:xfrm>
            <a:off x="739001" y="1683057"/>
            <a:ext cx="10303667" cy="4125600"/>
            <a:chOff x="530597" y="0"/>
            <a:chExt cx="10303666" cy="4125600"/>
          </a:xfrm>
        </p:grpSpPr>
        <p:sp>
          <p:nvSpPr>
            <p:cNvPr id="171" name="Google Shape;171;p30"/>
            <p:cNvSpPr/>
            <p:nvPr/>
          </p:nvSpPr>
          <p:spPr>
            <a:xfrm>
              <a:off x="878463" y="0"/>
              <a:ext cx="9955800" cy="4125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530597" y="1237637"/>
              <a:ext cx="1410900" cy="1650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30"/>
            <p:cNvSpPr txBox="1"/>
            <p:nvPr/>
          </p:nvSpPr>
          <p:spPr>
            <a:xfrm>
              <a:off x="599465" y="1306505"/>
              <a:ext cx="1272900" cy="151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College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667"/>
                </a:spcBef>
                <a:buClr>
                  <a:schemeClr val="lt1"/>
                </a:buClr>
                <a:buSzPts val="1400"/>
              </a:pPr>
              <a:r>
                <a:rPr lang="en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Self-Reflection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667"/>
                </a:spcBef>
                <a:buClr>
                  <a:schemeClr val="lt1"/>
                </a:buClr>
                <a:buSzPts val="1400"/>
              </a:pPr>
              <a:r>
                <a:rPr lang="en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ISER</a:t>
              </a:r>
              <a:endParaRPr sz="1467"/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2530932" y="1249055"/>
              <a:ext cx="1881000" cy="1650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75;p30"/>
            <p:cNvSpPr txBox="1"/>
            <p:nvPr/>
          </p:nvSpPr>
          <p:spPr>
            <a:xfrm>
              <a:off x="2643300" y="1356673"/>
              <a:ext cx="1719900" cy="14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33" tIns="53333" rIns="53333" bIns="533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467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ACCJC Accrediation Team</a:t>
              </a: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4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ISER Review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533"/>
                </a:spcBef>
                <a:buClr>
                  <a:schemeClr val="lt1"/>
                </a:buClr>
                <a:buSzPts val="1100"/>
              </a:pPr>
              <a:r>
                <a:rPr lang="en" sz="14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Standards Validation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533"/>
                </a:spcBef>
                <a:buClr>
                  <a:schemeClr val="lt1"/>
                </a:buClr>
                <a:buSzPts val="1100"/>
              </a:pPr>
              <a:r>
                <a:rPr lang="en" sz="14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 Inquires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533"/>
                </a:spcBef>
                <a:buClr>
                  <a:schemeClr val="lt1"/>
                </a:buClr>
                <a:buSzPts val="1100"/>
              </a:pPr>
              <a:r>
                <a:rPr lang="en" sz="14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Off-Campus Site</a:t>
              </a:r>
              <a:endParaRPr sz="1467"/>
            </a:p>
          </p:txBody>
        </p:sp>
      </p:grpSp>
      <p:sp>
        <p:nvSpPr>
          <p:cNvPr id="183" name="Google Shape;183;p30" descr="Box identifying College Preparation as stage for late spring/summer of 2025 between Accreditation Team review and focused visit."/>
          <p:cNvSpPr/>
          <p:nvPr/>
        </p:nvSpPr>
        <p:spPr>
          <a:xfrm>
            <a:off x="4571604" y="3561848"/>
            <a:ext cx="665200" cy="488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4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 descr="Time of College preparation for the visit."/>
          <p:cNvSpPr txBox="1"/>
          <p:nvPr/>
        </p:nvSpPr>
        <p:spPr>
          <a:xfrm>
            <a:off x="4485014" y="3553518"/>
            <a:ext cx="80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endParaRPr sz="1467"/>
          </a:p>
          <a:p>
            <a:pPr algn="ctr"/>
            <a:r>
              <a:rPr lang="en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Prep</a:t>
            </a:r>
            <a:endParaRPr sz="1467"/>
          </a:p>
        </p:txBody>
      </p:sp>
      <p:sp>
        <p:nvSpPr>
          <p:cNvPr id="192" name="Google Shape;192;p30" descr="Triangle pointing up to College Prep as targeted goal."/>
          <p:cNvSpPr/>
          <p:nvPr/>
        </p:nvSpPr>
        <p:spPr>
          <a:xfrm>
            <a:off x="4509655" y="4031671"/>
            <a:ext cx="789709" cy="961887"/>
          </a:xfrm>
          <a:prstGeom prst="flowChartExtra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4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30" descr="Box identifying targeted point for Accreditation Site Visit."/>
          <p:cNvGrpSpPr/>
          <p:nvPr/>
        </p:nvGrpSpPr>
        <p:grpSpPr>
          <a:xfrm>
            <a:off x="5183440" y="2943823"/>
            <a:ext cx="2159700" cy="1650300"/>
            <a:chOff x="4776574" y="1237637"/>
            <a:chExt cx="2159700" cy="1650300"/>
          </a:xfrm>
          <a:solidFill>
            <a:schemeClr val="accent1"/>
          </a:solidFill>
        </p:grpSpPr>
        <p:sp>
          <p:nvSpPr>
            <p:cNvPr id="178" name="Google Shape;178;p30"/>
            <p:cNvSpPr/>
            <p:nvPr/>
          </p:nvSpPr>
          <p:spPr>
            <a:xfrm>
              <a:off x="4776574" y="1237637"/>
              <a:ext cx="2159700" cy="165030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79;p30"/>
            <p:cNvSpPr txBox="1"/>
            <p:nvPr/>
          </p:nvSpPr>
          <p:spPr>
            <a:xfrm>
              <a:off x="4857129" y="1318192"/>
              <a:ext cx="1998600" cy="1489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" sz="20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Focused Site Visit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667"/>
                </a:spcBef>
              </a:pPr>
              <a:r>
                <a:rPr lang="en" sz="18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Core Inquires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667"/>
                </a:spcBef>
              </a:pPr>
              <a:r>
                <a:rPr lang="en" sz="18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On-Campus Site</a:t>
              </a:r>
              <a:endParaRPr sz="1467"/>
            </a:p>
          </p:txBody>
        </p:sp>
      </p:grpSp>
      <p:grpSp>
        <p:nvGrpSpPr>
          <p:cNvPr id="180" name="Google Shape;180;p30" descr="Box identifying stage at which the Accrediting Team Report is due to the Commission."/>
          <p:cNvGrpSpPr/>
          <p:nvPr/>
        </p:nvGrpSpPr>
        <p:grpSpPr>
          <a:xfrm>
            <a:off x="7399350" y="2911947"/>
            <a:ext cx="2159700" cy="1650300"/>
            <a:chOff x="7163610" y="1237637"/>
            <a:chExt cx="2159700" cy="1650300"/>
          </a:xfrm>
          <a:solidFill>
            <a:schemeClr val="accent1"/>
          </a:solidFill>
        </p:grpSpPr>
        <p:sp>
          <p:nvSpPr>
            <p:cNvPr id="181" name="Google Shape;181;p30"/>
            <p:cNvSpPr/>
            <p:nvPr/>
          </p:nvSpPr>
          <p:spPr>
            <a:xfrm>
              <a:off x="7163610" y="1237637"/>
              <a:ext cx="2159700" cy="165030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82;p30"/>
            <p:cNvSpPr txBox="1"/>
            <p:nvPr/>
          </p:nvSpPr>
          <p:spPr>
            <a:xfrm>
              <a:off x="7244165" y="1318192"/>
              <a:ext cx="1998600" cy="1489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6667" tIns="106667" rIns="106667" bIns="1066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Team Report</a:t>
              </a:r>
              <a:endParaRPr sz="1467"/>
            </a:p>
          </p:txBody>
        </p:sp>
      </p:grpSp>
      <p:grpSp>
        <p:nvGrpSpPr>
          <p:cNvPr id="185" name="Google Shape;185;p30" descr="Box identifying stage at which the ACCJC Commission will provide its' determination regarding accreditation status."/>
          <p:cNvGrpSpPr/>
          <p:nvPr/>
        </p:nvGrpSpPr>
        <p:grpSpPr>
          <a:xfrm>
            <a:off x="9745334" y="2894855"/>
            <a:ext cx="2159700" cy="1650300"/>
            <a:chOff x="9550646" y="1237637"/>
            <a:chExt cx="2159700" cy="1650300"/>
          </a:xfrm>
          <a:solidFill>
            <a:srgbClr val="C00000"/>
          </a:solidFill>
        </p:grpSpPr>
        <p:sp>
          <p:nvSpPr>
            <p:cNvPr id="186" name="Google Shape;186;p30"/>
            <p:cNvSpPr/>
            <p:nvPr/>
          </p:nvSpPr>
          <p:spPr>
            <a:xfrm>
              <a:off x="9550646" y="1237637"/>
              <a:ext cx="2159700" cy="165030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30"/>
            <p:cNvSpPr txBox="1"/>
            <p:nvPr/>
          </p:nvSpPr>
          <p:spPr>
            <a:xfrm>
              <a:off x="9631201" y="1318192"/>
              <a:ext cx="1998600" cy="1489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5267" tIns="95267" rIns="95267" bIns="952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" sz="253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Commission Action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933"/>
                </a:spcBef>
              </a:pPr>
              <a:r>
                <a:rPr lang="en" sz="1867" i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(Affirmation)</a:t>
              </a:r>
              <a:endParaRPr sz="1467"/>
            </a:p>
          </p:txBody>
        </p:sp>
      </p:grpSp>
      <p:sp>
        <p:nvSpPr>
          <p:cNvPr id="188" name="Google Shape;188;p30"/>
          <p:cNvSpPr/>
          <p:nvPr/>
        </p:nvSpPr>
        <p:spPr>
          <a:xfrm>
            <a:off x="108761" y="4712066"/>
            <a:ext cx="2415200" cy="1165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ISER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12/15/24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2569329" y="4737710"/>
            <a:ext cx="2007200" cy="1116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 sz="1467"/>
          </a:p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1467"/>
          </a:p>
        </p:txBody>
      </p:sp>
      <p:sp>
        <p:nvSpPr>
          <p:cNvPr id="190" name="Google Shape;190;p30"/>
          <p:cNvSpPr/>
          <p:nvPr/>
        </p:nvSpPr>
        <p:spPr>
          <a:xfrm>
            <a:off x="5274890" y="4755090"/>
            <a:ext cx="1976800" cy="1116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</a:t>
            </a:r>
            <a:endParaRPr sz="1467"/>
          </a:p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1467"/>
          </a:p>
        </p:txBody>
      </p:sp>
      <p:sp>
        <p:nvSpPr>
          <p:cNvPr id="191" name="Google Shape;191;p30"/>
          <p:cNvSpPr/>
          <p:nvPr/>
        </p:nvSpPr>
        <p:spPr>
          <a:xfrm>
            <a:off x="9599191" y="4692503"/>
            <a:ext cx="2415200" cy="1116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endParaRPr sz="1467"/>
          </a:p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375621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 College Center Building with white fluffy clouds in blue sky and brilliant sunlight shining down. Green lawn in front of building.">
            <a:extLst>
              <a:ext uri="{FF2B5EF4-FFF2-40B4-BE49-F238E27FC236}">
                <a16:creationId xmlns:a16="http://schemas.microsoft.com/office/drawing/2014/main" id="{48304844-4677-00CD-2F96-0255FF64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5877" cy="6349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573E1-5701-F583-66B3-29FEF638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80510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AC90-C8D5-69B1-1456-83F406EA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Research and DRAFTS!!!!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3D24-8776-A7F6-93F4-FB8680BA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46" y="1902178"/>
            <a:ext cx="10014678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Standard Leads recruiting team members. </a:t>
            </a:r>
          </a:p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Developing team meeting schedule.</a:t>
            </a:r>
          </a:p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Digesting standard review criteria and conducting research for evidence.</a:t>
            </a:r>
          </a:p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Saving evidence in appropriate SharePoint folder.</a:t>
            </a:r>
          </a:p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Composing drafts [1-2 pages] addressing level of success in meeting standard.</a:t>
            </a:r>
          </a:p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Saving drafts in appropriate SharePoint folder.</a:t>
            </a:r>
          </a:p>
        </p:txBody>
      </p:sp>
    </p:spTree>
    <p:extLst>
      <p:ext uri="{BB962C8B-B14F-4D97-AF65-F5344CB8AC3E}">
        <p14:creationId xmlns:p14="http://schemas.microsoft.com/office/powerpoint/2010/main" val="417018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ABC1-4588-0904-51FA-07180A42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Drop-In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16AB-A3FB-B585-104C-AAA7E173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76852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Need help with drafts or evidence? Drop-In on Zoom!</a:t>
            </a:r>
          </a:p>
          <a:p>
            <a:pPr marL="0" indent="0">
              <a:buNone/>
            </a:pPr>
            <a:r>
              <a:rPr lang="en-US" sz="2400"/>
              <a:t>Thursdays 3:00 - 4:00 p.m. 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/>
              <a:t>      10/26, 11/2, 11/9, 11/16, 11/30 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/>
              <a:t>                  and December as needed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>
              <a:buNone/>
            </a:pPr>
            <a:r>
              <a:rPr lang="en-US" sz="2400">
                <a:cs typeface="Calibri"/>
              </a:rPr>
              <a:t>                          Calendar invite sent to team leads,                                    complete with Zoom link.</a:t>
            </a:r>
          </a:p>
        </p:txBody>
      </p:sp>
      <p:pic>
        <p:nvPicPr>
          <p:cNvPr id="5" name="Picture 4" descr="A red HELP Button">
            <a:extLst>
              <a:ext uri="{FF2B5EF4-FFF2-40B4-BE49-F238E27FC236}">
                <a16:creationId xmlns:a16="http://schemas.microsoft.com/office/drawing/2014/main" id="{2720C3D2-9F49-A530-3555-A1C92ACE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0570" y="2335078"/>
            <a:ext cx="3135109" cy="26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ABC1-4588-0904-51FA-07180A42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Committee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16AB-A3FB-B585-104C-AAA7E173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74725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Committee of Co-Chairs: 8/25/2023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/>
              <a:t>Accreditation &amp; Institutional Quality (AIQ): 9/12/2023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College Council (CC): 9/15/2023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Faculty Chairs and Directors Council (FCDC): 10/6/2023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/>
              <a:t>California Schools Employee Association (CSEA): 10/13/2023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Academic Senate (AS): 10/25/2023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Student Government Association (SGA): 10/25/2023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95392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40D2B"/>
      </a:accent1>
      <a:accent2>
        <a:srgbClr val="B40D2B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B8300C10DC1448EF2A05F0AA9D4E9" ma:contentTypeVersion="" ma:contentTypeDescription="Create a new document." ma:contentTypeScope="" ma:versionID="9e480d39d073290a2e2c5e5d8eed28c0">
  <xsd:schema xmlns:xsd="http://www.w3.org/2001/XMLSchema" xmlns:xs="http://www.w3.org/2001/XMLSchema" xmlns:p="http://schemas.microsoft.com/office/2006/metadata/properties" xmlns:ns2="454fd486-4e42-4a7f-bc2f-e2145d19cd8b" xmlns:ns3="7315e028-e023-45c0-9ab4-47f641b2a8ab" targetNamespace="http://schemas.microsoft.com/office/2006/metadata/properties" ma:root="true" ma:fieldsID="760aece13fd4ede01419aa520d00ae05" ns2:_="" ns3:_="">
    <xsd:import namespace="454fd486-4e42-4a7f-bc2f-e2145d19cd8b"/>
    <xsd:import namespace="7315e028-e023-45c0-9ab4-47f641b2a8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5e028-e023-45c0-9ab4-47f641b2a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9CBEF-81B3-4769-B6E5-1DCC4709B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03F02B-4D2B-445D-B31E-D6F7E67A4C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3A455E-30AD-4A7B-BDCF-C2AB7FD7DAB7}">
  <ds:schemaRefs>
    <ds:schemaRef ds:uri="454fd486-4e42-4a7f-bc2f-e2145d19cd8b"/>
    <ds:schemaRef ds:uri="7315e028-e023-45c0-9ab4-47f641b2a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ISER Update</vt:lpstr>
      <vt:lpstr>What’s the ISER?</vt:lpstr>
      <vt:lpstr>BC ISER Timeline</vt:lpstr>
      <vt:lpstr>How is the Accreditation Review Conducted? </vt:lpstr>
      <vt:lpstr>Accreditation Review Timeline</vt:lpstr>
      <vt:lpstr>What’s Next?</vt:lpstr>
      <vt:lpstr>Research and DRAFTS!!!!</vt:lpstr>
      <vt:lpstr>Drop-In Hours</vt:lpstr>
      <vt:lpstr>Committee Updates</vt:lpstr>
      <vt:lpstr>Kevin Bontenbal Campus Visit</vt:lpstr>
      <vt:lpstr>Any Questions?</vt:lpstr>
      <vt:lpstr>Your ISER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Talita Pruett</dc:creator>
  <cp:revision>15</cp:revision>
  <dcterms:created xsi:type="dcterms:W3CDTF">2021-01-27T17:09:36Z</dcterms:created>
  <dcterms:modified xsi:type="dcterms:W3CDTF">2023-10-24T23:37:31Z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0x0101002ADB8300C10DC1448EF2A05F0AA9D4E9</vt:lpwstr>
  </property>
</Properties>
</file>