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IBM Plex Sans" panose="020B0503050203000203" pitchFamily="34" charset="0"/>
      <p:regular r:id="rId12"/>
      <p:bold r:id="rId13"/>
      <p:italic r:id="rId14"/>
      <p:boldItalic r:id="rId15"/>
    </p:embeddedFont>
    <p:embeddedFont>
      <p:font typeface="IBM Plex Sans Light" panose="020B0403050203000203" pitchFamily="34" charset="0"/>
      <p:regular r:id="rId16"/>
      <p:bold r:id="rId17"/>
      <p:italic r:id="rId18"/>
      <p:boldItalic r:id="rId19"/>
    </p:embeddedFont>
    <p:embeddedFont>
      <p:font typeface="IBM Plex Serif" panose="02060503050406000203" pitchFamily="18" charset="0"/>
      <p:regular r:id="rId20"/>
      <p:bold r:id="rId21"/>
      <p:italic r:id="rId22"/>
      <p:boldItalic r:id="rId23"/>
    </p:embeddedFont>
    <p:embeddedFont>
      <p:font typeface="IBM Plex Serif SemiBold" panose="02060703050406000203" pitchFamily="18" charset="0"/>
      <p:regular r:id="rId24"/>
      <p:bold r:id="rId25"/>
      <p:italic r:id="rId26"/>
      <p:boldItalic r:id="rId27"/>
    </p:embeddedFont>
    <p:embeddedFont>
      <p:font typeface="Lato Light" panose="020F0502020204030203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from the co-chairs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ed732b18dd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ed732b18dd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ed732b18dd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ed732b18dd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of our work focuses on SLOs, but a lot of work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ed732b18dd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ed732b18dd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ed732b18dd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ed732b18dd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ed732b18dd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ed732b18dd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ed732b18dd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ed732b18dd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ed732b18dd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ed732b18dd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ed732b18dd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ed732b18dd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lt1"/>
            </a:gs>
            <a:gs pos="19000">
              <a:schemeClr val="lt2"/>
            </a:gs>
            <a:gs pos="100000">
              <a:schemeClr val="lt2"/>
            </a:gs>
          </a:gsLst>
          <a:lin ang="10800025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5391536" y="0"/>
            <a:ext cx="2459469" cy="5143500"/>
            <a:chOff x="1511923" y="0"/>
            <a:chExt cx="2459469" cy="5143500"/>
          </a:xfrm>
        </p:grpSpPr>
        <p:sp>
          <p:nvSpPr>
            <p:cNvPr id="11" name="Google Shape;11;p2"/>
            <p:cNvSpPr/>
            <p:nvPr/>
          </p:nvSpPr>
          <p:spPr>
            <a:xfrm flipH="1">
              <a:off x="1867792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2051991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4940486" y="0"/>
            <a:ext cx="2326044" cy="5143500"/>
            <a:chOff x="1060873" y="0"/>
            <a:chExt cx="2326044" cy="5143500"/>
          </a:xfrm>
        </p:grpSpPr>
        <p:sp>
          <p:nvSpPr>
            <p:cNvPr id="14" name="Google Shape;14;p2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  <a:effectLst>
              <a:outerShdw blurRad="214313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3878963" y="-650"/>
            <a:ext cx="2838667" cy="5145500"/>
            <a:chOff x="-650" y="-650"/>
            <a:chExt cx="2838667" cy="5145500"/>
          </a:xfrm>
        </p:grpSpPr>
        <p:sp>
          <p:nvSpPr>
            <p:cNvPr id="17" name="Google Shape;17;p2"/>
            <p:cNvSpPr/>
            <p:nvPr/>
          </p:nvSpPr>
          <p:spPr>
            <a:xfrm flipH="1">
              <a:off x="734417" y="0"/>
              <a:ext cx="2103600" cy="5143500"/>
            </a:xfrm>
            <a:prstGeom prst="parallelogram">
              <a:avLst>
                <a:gd name="adj" fmla="val 75274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650" y="-650"/>
              <a:ext cx="2492350" cy="5145500"/>
            </a:xfrm>
            <a:custGeom>
              <a:avLst/>
              <a:gdLst/>
              <a:ahLst/>
              <a:cxnLst/>
              <a:rect l="l" t="t" r="r" b="b"/>
              <a:pathLst>
                <a:path w="99694" h="205820" extrusionOk="0">
                  <a:moveTo>
                    <a:pt x="0" y="0"/>
                  </a:moveTo>
                  <a:lnTo>
                    <a:pt x="0" y="205820"/>
                  </a:lnTo>
                  <a:lnTo>
                    <a:pt x="99694" y="205820"/>
                  </a:lnTo>
                  <a:lnTo>
                    <a:pt x="60199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314325" algn="bl" rotWithShape="0">
                <a:schemeClr val="dk1">
                  <a:alpha val="50000"/>
                </a:schemeClr>
              </a:outerShdw>
            </a:effectLst>
          </p:spPr>
        </p:sp>
      </p:grpSp>
      <p:grpSp>
        <p:nvGrpSpPr>
          <p:cNvPr id="19" name="Google Shape;19;p2"/>
          <p:cNvGrpSpPr/>
          <p:nvPr/>
        </p:nvGrpSpPr>
        <p:grpSpPr>
          <a:xfrm>
            <a:off x="-6575" y="-6575"/>
            <a:ext cx="6246130" cy="5153775"/>
            <a:chOff x="-3886187" y="-6575"/>
            <a:chExt cx="6246130" cy="5153775"/>
          </a:xfrm>
        </p:grpSpPr>
        <p:sp>
          <p:nvSpPr>
            <p:cNvPr id="20" name="Google Shape;20;p2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name="adj" fmla="val 75274"/>
              </a:avLst>
            </a:prstGeom>
            <a:solidFill>
              <a:srgbClr val="CC0000"/>
            </a:solidFill>
            <a:ln>
              <a:noFill/>
            </a:ln>
            <a:effectLst>
              <a:outerShdw blurRad="214313" algn="bl" rotWithShape="0">
                <a:srgbClr val="000000">
                  <a:alpha val="20000"/>
                </a:srgbClr>
              </a:outerShdw>
              <a:reflection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3886187" y="-6575"/>
              <a:ext cx="5936050" cy="5153775"/>
            </a:xfrm>
            <a:custGeom>
              <a:avLst/>
              <a:gdLst/>
              <a:ahLst/>
              <a:cxnLst/>
              <a:rect l="l" t="t" r="r" b="b"/>
              <a:pathLst>
                <a:path w="237442" h="206151" extrusionOk="0">
                  <a:moveTo>
                    <a:pt x="0" y="206151"/>
                  </a:moveTo>
                  <a:lnTo>
                    <a:pt x="0" y="0"/>
                  </a:lnTo>
                  <a:lnTo>
                    <a:pt x="237442" y="0"/>
                  </a:lnTo>
                  <a:lnTo>
                    <a:pt x="198081" y="20608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ffectLst>
              <a:outerShdw blurRad="314325" algn="bl" rotWithShape="0">
                <a:schemeClr val="accent6">
                  <a:alpha val="50000"/>
                </a:schemeClr>
              </a:outerShdw>
              <a:reflection endPos="30000" dist="38100" dir="5400000" fadeDir="5400012" sy="-100000" algn="bl" rotWithShape="0"/>
            </a:effectLst>
          </p:spPr>
        </p: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660050"/>
            <a:ext cx="4494300" cy="2265300"/>
          </a:xfrm>
          <a:prstGeom prst="rect">
            <a:avLst/>
          </a:prstGeom>
          <a:effectLst>
            <a:outerShdw blurRad="85725" dist="28575" dir="5400000" algn="bl" rotWithShape="0">
              <a:schemeClr val="accent6">
                <a:alpha val="25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11"/>
          <p:cNvGrpSpPr/>
          <p:nvPr/>
        </p:nvGrpSpPr>
        <p:grpSpPr>
          <a:xfrm>
            <a:off x="598623" y="0"/>
            <a:ext cx="2459469" cy="5143500"/>
            <a:chOff x="1511923" y="0"/>
            <a:chExt cx="2459469" cy="5143500"/>
          </a:xfrm>
        </p:grpSpPr>
        <p:sp>
          <p:nvSpPr>
            <p:cNvPr id="149" name="Google Shape;149;p11"/>
            <p:cNvSpPr/>
            <p:nvPr/>
          </p:nvSpPr>
          <p:spPr>
            <a:xfrm flipH="1">
              <a:off x="1867792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2051991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1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151;p11"/>
          <p:cNvGrpSpPr/>
          <p:nvPr/>
        </p:nvGrpSpPr>
        <p:grpSpPr>
          <a:xfrm>
            <a:off x="376173" y="0"/>
            <a:ext cx="2326044" cy="5143500"/>
            <a:chOff x="1060873" y="0"/>
            <a:chExt cx="2326044" cy="5143500"/>
          </a:xfrm>
        </p:grpSpPr>
        <p:sp>
          <p:nvSpPr>
            <p:cNvPr id="152" name="Google Shape;152;p11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1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14313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Google Shape;154;p11"/>
          <p:cNvGrpSpPr/>
          <p:nvPr/>
        </p:nvGrpSpPr>
        <p:grpSpPr>
          <a:xfrm>
            <a:off x="0" y="0"/>
            <a:ext cx="2305717" cy="5144925"/>
            <a:chOff x="456100" y="0"/>
            <a:chExt cx="2305717" cy="5144925"/>
          </a:xfrm>
        </p:grpSpPr>
        <p:sp>
          <p:nvSpPr>
            <p:cNvPr id="155" name="Google Shape;155;p11"/>
            <p:cNvSpPr/>
            <p:nvPr/>
          </p:nvSpPr>
          <p:spPr>
            <a:xfrm flipH="1">
              <a:off x="658217" y="0"/>
              <a:ext cx="2103600" cy="5143500"/>
            </a:xfrm>
            <a:prstGeom prst="parallelogram">
              <a:avLst>
                <a:gd name="adj" fmla="val 75274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1"/>
            <p:cNvSpPr/>
            <p:nvPr/>
          </p:nvSpPr>
          <p:spPr>
            <a:xfrm>
              <a:off x="456100" y="0"/>
              <a:ext cx="2035600" cy="5144925"/>
            </a:xfrm>
            <a:custGeom>
              <a:avLst/>
              <a:gdLst/>
              <a:ahLst/>
              <a:cxnLst/>
              <a:rect l="l" t="t" r="r" b="b"/>
              <a:pathLst>
                <a:path w="81424" h="205797" extrusionOk="0">
                  <a:moveTo>
                    <a:pt x="72" y="0"/>
                  </a:moveTo>
                  <a:lnTo>
                    <a:pt x="0" y="205797"/>
                  </a:lnTo>
                  <a:lnTo>
                    <a:pt x="81424" y="205794"/>
                  </a:lnTo>
                  <a:lnTo>
                    <a:pt x="419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314325" algn="bl" rotWithShape="0">
                <a:schemeClr val="dk1">
                  <a:alpha val="50000"/>
                </a:schemeClr>
              </a:outerShdw>
            </a:effectLst>
          </p:spPr>
        </p:sp>
      </p:grpSp>
      <p:grpSp>
        <p:nvGrpSpPr>
          <p:cNvPr id="157" name="Google Shape;157;p11"/>
          <p:cNvGrpSpPr/>
          <p:nvPr/>
        </p:nvGrpSpPr>
        <p:grpSpPr>
          <a:xfrm>
            <a:off x="0" y="0"/>
            <a:ext cx="2132442" cy="5145275"/>
            <a:chOff x="227500" y="0"/>
            <a:chExt cx="2132442" cy="5145275"/>
          </a:xfrm>
        </p:grpSpPr>
        <p:sp>
          <p:nvSpPr>
            <p:cNvPr id="158" name="Google Shape;158;p11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name="adj" fmla="val 75274"/>
              </a:avLst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1"/>
            <p:cNvSpPr/>
            <p:nvPr/>
          </p:nvSpPr>
          <p:spPr>
            <a:xfrm>
              <a:off x="227500" y="0"/>
              <a:ext cx="1825925" cy="5145275"/>
            </a:xfrm>
            <a:custGeom>
              <a:avLst/>
              <a:gdLst/>
              <a:ahLst/>
              <a:cxnLst/>
              <a:rect l="l" t="t" r="r" b="b"/>
              <a:pathLst>
                <a:path w="73037" h="205811" extrusionOk="0">
                  <a:moveTo>
                    <a:pt x="0" y="205797"/>
                  </a:moveTo>
                  <a:lnTo>
                    <a:pt x="44" y="0"/>
                  </a:lnTo>
                  <a:lnTo>
                    <a:pt x="73037" y="0"/>
                  </a:lnTo>
                  <a:lnTo>
                    <a:pt x="33572" y="20581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ffectLst>
              <a:outerShdw blurRad="314325" algn="bl" rotWithShape="0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160" name="Google Shape;160;p11"/>
          <p:cNvSpPr txBox="1">
            <a:spLocks noGrp="1"/>
          </p:cNvSpPr>
          <p:nvPr>
            <p:ph type="sldNum" idx="12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half">
  <p:cSld name="BLANK_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2"/>
          <p:cNvGrpSpPr/>
          <p:nvPr/>
        </p:nvGrpSpPr>
        <p:grpSpPr>
          <a:xfrm>
            <a:off x="4098548" y="0"/>
            <a:ext cx="2459469" cy="5143500"/>
            <a:chOff x="1511923" y="0"/>
            <a:chExt cx="2459469" cy="5143500"/>
          </a:xfrm>
        </p:grpSpPr>
        <p:sp>
          <p:nvSpPr>
            <p:cNvPr id="163" name="Google Shape;163;p12"/>
            <p:cNvSpPr/>
            <p:nvPr/>
          </p:nvSpPr>
          <p:spPr>
            <a:xfrm flipH="1">
              <a:off x="1867792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2051991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2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12"/>
          <p:cNvGrpSpPr/>
          <p:nvPr/>
        </p:nvGrpSpPr>
        <p:grpSpPr>
          <a:xfrm>
            <a:off x="3647498" y="0"/>
            <a:ext cx="2326044" cy="5143500"/>
            <a:chOff x="1060873" y="0"/>
            <a:chExt cx="2326044" cy="5143500"/>
          </a:xfrm>
        </p:grpSpPr>
        <p:sp>
          <p:nvSpPr>
            <p:cNvPr id="166" name="Google Shape;166;p12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2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  <a:effectLst>
              <a:outerShdw blurRad="214313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68;p12"/>
          <p:cNvGrpSpPr/>
          <p:nvPr/>
        </p:nvGrpSpPr>
        <p:grpSpPr>
          <a:xfrm>
            <a:off x="2585975" y="-650"/>
            <a:ext cx="2838667" cy="5145500"/>
            <a:chOff x="-650" y="-650"/>
            <a:chExt cx="2838667" cy="5145500"/>
          </a:xfrm>
        </p:grpSpPr>
        <p:sp>
          <p:nvSpPr>
            <p:cNvPr id="169" name="Google Shape;169;p12"/>
            <p:cNvSpPr/>
            <p:nvPr/>
          </p:nvSpPr>
          <p:spPr>
            <a:xfrm flipH="1">
              <a:off x="734417" y="0"/>
              <a:ext cx="2103600" cy="5143500"/>
            </a:xfrm>
            <a:prstGeom prst="parallelogram">
              <a:avLst>
                <a:gd name="adj" fmla="val 75274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2"/>
            <p:cNvSpPr/>
            <p:nvPr/>
          </p:nvSpPr>
          <p:spPr>
            <a:xfrm>
              <a:off x="-650" y="-650"/>
              <a:ext cx="2492350" cy="5145500"/>
            </a:xfrm>
            <a:custGeom>
              <a:avLst/>
              <a:gdLst/>
              <a:ahLst/>
              <a:cxnLst/>
              <a:rect l="l" t="t" r="r" b="b"/>
              <a:pathLst>
                <a:path w="99694" h="205820" extrusionOk="0">
                  <a:moveTo>
                    <a:pt x="0" y="0"/>
                  </a:moveTo>
                  <a:lnTo>
                    <a:pt x="0" y="205820"/>
                  </a:lnTo>
                  <a:lnTo>
                    <a:pt x="99694" y="205820"/>
                  </a:lnTo>
                  <a:lnTo>
                    <a:pt x="60199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314325" algn="bl" rotWithShape="0">
                <a:schemeClr val="dk1">
                  <a:alpha val="50000"/>
                </a:schemeClr>
              </a:outerShdw>
            </a:effectLst>
          </p:spPr>
        </p:sp>
      </p:grpSp>
      <p:grpSp>
        <p:nvGrpSpPr>
          <p:cNvPr id="171" name="Google Shape;171;p12"/>
          <p:cNvGrpSpPr/>
          <p:nvPr/>
        </p:nvGrpSpPr>
        <p:grpSpPr>
          <a:xfrm>
            <a:off x="0" y="-6575"/>
            <a:ext cx="4946567" cy="5153775"/>
            <a:chOff x="-2586625" y="-6575"/>
            <a:chExt cx="4946567" cy="5153775"/>
          </a:xfrm>
        </p:grpSpPr>
        <p:sp>
          <p:nvSpPr>
            <p:cNvPr id="172" name="Google Shape;172;p12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name="adj" fmla="val 75274"/>
              </a:avLst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2"/>
            <p:cNvSpPr/>
            <p:nvPr/>
          </p:nvSpPr>
          <p:spPr>
            <a:xfrm>
              <a:off x="-2586625" y="-6575"/>
              <a:ext cx="4640050" cy="5153775"/>
            </a:xfrm>
            <a:custGeom>
              <a:avLst/>
              <a:gdLst/>
              <a:ahLst/>
              <a:cxnLst/>
              <a:rect l="l" t="t" r="r" b="b"/>
              <a:pathLst>
                <a:path w="185602" h="206151" extrusionOk="0">
                  <a:moveTo>
                    <a:pt x="263" y="206151"/>
                  </a:moveTo>
                  <a:lnTo>
                    <a:pt x="0" y="0"/>
                  </a:lnTo>
                  <a:lnTo>
                    <a:pt x="185602" y="263"/>
                  </a:lnTo>
                  <a:lnTo>
                    <a:pt x="146098" y="20608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ffectLst>
              <a:outerShdw blurRad="314325" algn="bl" rotWithShape="0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174" name="Google Shape;174;p12"/>
          <p:cNvSpPr txBox="1">
            <a:spLocks noGrp="1"/>
          </p:cNvSpPr>
          <p:nvPr>
            <p:ph type="sldNum" idx="12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gradFill>
          <a:gsLst>
            <a:gs pos="0">
              <a:srgbClr val="5A667B"/>
            </a:gs>
            <a:gs pos="100000">
              <a:srgbClr val="26282D"/>
            </a:gs>
          </a:gsLst>
          <a:lin ang="10801400" scaled="0"/>
        </a:gra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3"/>
          <p:cNvGrpSpPr/>
          <p:nvPr/>
        </p:nvGrpSpPr>
        <p:grpSpPr>
          <a:xfrm>
            <a:off x="598623" y="-887"/>
            <a:ext cx="2383269" cy="5143500"/>
            <a:chOff x="1511923" y="0"/>
            <a:chExt cx="2383269" cy="5143500"/>
          </a:xfrm>
        </p:grpSpPr>
        <p:sp>
          <p:nvSpPr>
            <p:cNvPr id="177" name="Google Shape;177;p13"/>
            <p:cNvSpPr/>
            <p:nvPr/>
          </p:nvSpPr>
          <p:spPr>
            <a:xfrm flipH="1">
              <a:off x="1791592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rgbClr val="000000"/>
                </a:gs>
                <a:gs pos="13000">
                  <a:srgbClr val="000000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2051991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3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rgbClr val="5A667B"/>
                </a:gs>
                <a:gs pos="33000">
                  <a:srgbClr val="404754"/>
                </a:gs>
                <a:gs pos="100000">
                  <a:srgbClr val="26282D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p13"/>
          <p:cNvGrpSpPr/>
          <p:nvPr/>
        </p:nvGrpSpPr>
        <p:grpSpPr>
          <a:xfrm>
            <a:off x="376173" y="-887"/>
            <a:ext cx="2326044" cy="5143500"/>
            <a:chOff x="1060873" y="0"/>
            <a:chExt cx="2326044" cy="5143500"/>
          </a:xfrm>
        </p:grpSpPr>
        <p:sp>
          <p:nvSpPr>
            <p:cNvPr id="180" name="Google Shape;180;p13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rgbClr val="5A667B"/>
                </a:gs>
                <a:gs pos="100000">
                  <a:srgbClr val="26282D"/>
                </a:gs>
              </a:gsLst>
              <a:lin ang="5400012" scaled="0"/>
            </a:gradFill>
            <a:ln>
              <a:noFill/>
            </a:ln>
            <a:effectLst>
              <a:outerShdw blurRad="214313" algn="bl" rotWithShape="0">
                <a:srgbClr val="000000">
                  <a:alpha val="6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" name="Google Shape;182;p13"/>
          <p:cNvGrpSpPr/>
          <p:nvPr/>
        </p:nvGrpSpPr>
        <p:grpSpPr>
          <a:xfrm>
            <a:off x="0" y="-887"/>
            <a:ext cx="2381917" cy="5144925"/>
            <a:chOff x="456100" y="0"/>
            <a:chExt cx="2381917" cy="5144925"/>
          </a:xfrm>
        </p:grpSpPr>
        <p:sp>
          <p:nvSpPr>
            <p:cNvPr id="183" name="Google Shape;183;p13"/>
            <p:cNvSpPr/>
            <p:nvPr/>
          </p:nvSpPr>
          <p:spPr>
            <a:xfrm flipH="1">
              <a:off x="7344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rgbClr val="000000"/>
                </a:gs>
                <a:gs pos="13000">
                  <a:srgbClr val="000000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2051991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456100" y="0"/>
              <a:ext cx="2035600" cy="5144925"/>
            </a:xfrm>
            <a:custGeom>
              <a:avLst/>
              <a:gdLst/>
              <a:ahLst/>
              <a:cxnLst/>
              <a:rect l="l" t="t" r="r" b="b"/>
              <a:pathLst>
                <a:path w="81424" h="205797" extrusionOk="0">
                  <a:moveTo>
                    <a:pt x="72" y="0"/>
                  </a:moveTo>
                  <a:lnTo>
                    <a:pt x="0" y="205797"/>
                  </a:lnTo>
                  <a:lnTo>
                    <a:pt x="81424" y="205794"/>
                  </a:lnTo>
                  <a:lnTo>
                    <a:pt x="41929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3700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  <a:effectLst>
              <a:outerShdw blurRad="314325" algn="bl" rotWithShape="0">
                <a:schemeClr val="dk1">
                  <a:alpha val="71000"/>
                </a:schemeClr>
              </a:outerShdw>
            </a:effectLst>
          </p:spPr>
        </p:sp>
      </p:grpSp>
      <p:grpSp>
        <p:nvGrpSpPr>
          <p:cNvPr id="185" name="Google Shape;185;p13"/>
          <p:cNvGrpSpPr/>
          <p:nvPr/>
        </p:nvGrpSpPr>
        <p:grpSpPr>
          <a:xfrm>
            <a:off x="0" y="-887"/>
            <a:ext cx="2132442" cy="5145275"/>
            <a:chOff x="227500" y="0"/>
            <a:chExt cx="2132442" cy="5145275"/>
          </a:xfrm>
        </p:grpSpPr>
        <p:sp>
          <p:nvSpPr>
            <p:cNvPr id="186" name="Google Shape;186;p13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227500" y="0"/>
              <a:ext cx="1825925" cy="5145275"/>
            </a:xfrm>
            <a:custGeom>
              <a:avLst/>
              <a:gdLst/>
              <a:ahLst/>
              <a:cxnLst/>
              <a:rect l="l" t="t" r="r" b="b"/>
              <a:pathLst>
                <a:path w="73037" h="205811" extrusionOk="0">
                  <a:moveTo>
                    <a:pt x="0" y="205797"/>
                  </a:moveTo>
                  <a:lnTo>
                    <a:pt x="44" y="0"/>
                  </a:lnTo>
                  <a:lnTo>
                    <a:pt x="73037" y="0"/>
                  </a:lnTo>
                  <a:lnTo>
                    <a:pt x="33572" y="20581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  <a:effectLst>
              <a:outerShdw blurRad="314325" algn="bl" rotWithShape="0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188" name="Google Shape;188;p13"/>
          <p:cNvSpPr txBox="1">
            <a:spLocks noGrp="1"/>
          </p:cNvSpPr>
          <p:nvPr>
            <p:ph type="sldNum" idx="12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1" name="Google Shape;191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2" name="Google Shape;192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rgbClr val="5A667B"/>
            </a:gs>
            <a:gs pos="100000">
              <a:srgbClr val="26282D"/>
            </a:gs>
          </a:gsLst>
          <a:lin ang="10800025" scaled="0"/>
        </a:gra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"/>
          <p:cNvGrpSpPr/>
          <p:nvPr/>
        </p:nvGrpSpPr>
        <p:grpSpPr>
          <a:xfrm>
            <a:off x="1512573" y="0"/>
            <a:ext cx="2383269" cy="5143500"/>
            <a:chOff x="1511923" y="0"/>
            <a:chExt cx="2383269" cy="5143500"/>
          </a:xfrm>
        </p:grpSpPr>
        <p:sp>
          <p:nvSpPr>
            <p:cNvPr id="25" name="Google Shape;25;p3"/>
            <p:cNvSpPr/>
            <p:nvPr/>
          </p:nvSpPr>
          <p:spPr>
            <a:xfrm flipH="1">
              <a:off x="1791592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rgbClr val="000000"/>
                </a:gs>
                <a:gs pos="13000">
                  <a:srgbClr val="000000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2051991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rgbClr val="5A667B"/>
                </a:gs>
                <a:gs pos="100000">
                  <a:srgbClr val="26282D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3"/>
          <p:cNvGrpSpPr/>
          <p:nvPr/>
        </p:nvGrpSpPr>
        <p:grpSpPr>
          <a:xfrm>
            <a:off x="1061523" y="0"/>
            <a:ext cx="2326044" cy="5143500"/>
            <a:chOff x="1060873" y="0"/>
            <a:chExt cx="2326044" cy="5143500"/>
          </a:xfrm>
        </p:grpSpPr>
        <p:sp>
          <p:nvSpPr>
            <p:cNvPr id="28" name="Google Shape;28;p3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rgbClr val="5A667B"/>
                </a:gs>
                <a:gs pos="100000">
                  <a:srgbClr val="26282D"/>
                </a:gs>
              </a:gsLst>
              <a:lin ang="5400012" scaled="0"/>
            </a:gradFill>
            <a:ln>
              <a:noFill/>
            </a:ln>
            <a:effectLst>
              <a:outerShdw blurRad="214313" algn="bl" rotWithShape="0">
                <a:srgbClr val="000000">
                  <a:alpha val="7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3"/>
          <p:cNvGrpSpPr/>
          <p:nvPr/>
        </p:nvGrpSpPr>
        <p:grpSpPr>
          <a:xfrm>
            <a:off x="0" y="-650"/>
            <a:ext cx="2914867" cy="5145500"/>
            <a:chOff x="-650" y="-650"/>
            <a:chExt cx="2914867" cy="5145500"/>
          </a:xfrm>
        </p:grpSpPr>
        <p:sp>
          <p:nvSpPr>
            <p:cNvPr id="31" name="Google Shape;31;p3"/>
            <p:cNvSpPr/>
            <p:nvPr/>
          </p:nvSpPr>
          <p:spPr>
            <a:xfrm flipH="1">
              <a:off x="810617" y="0"/>
              <a:ext cx="2103600" cy="5143500"/>
            </a:xfrm>
            <a:prstGeom prst="parallelogram">
              <a:avLst>
                <a:gd name="adj" fmla="val 75274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-650" y="-650"/>
              <a:ext cx="2492350" cy="5145500"/>
            </a:xfrm>
            <a:custGeom>
              <a:avLst/>
              <a:gdLst/>
              <a:ahLst/>
              <a:cxnLst/>
              <a:rect l="l" t="t" r="r" b="b"/>
              <a:pathLst>
                <a:path w="99694" h="205820" extrusionOk="0">
                  <a:moveTo>
                    <a:pt x="0" y="0"/>
                  </a:moveTo>
                  <a:lnTo>
                    <a:pt x="0" y="205820"/>
                  </a:lnTo>
                  <a:lnTo>
                    <a:pt x="99694" y="205820"/>
                  </a:lnTo>
                  <a:lnTo>
                    <a:pt x="60199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314325" algn="bl" rotWithShape="0">
                <a:schemeClr val="dk1">
                  <a:alpha val="74000"/>
                </a:schemeClr>
              </a:outerShdw>
            </a:effectLst>
          </p:spPr>
        </p:sp>
      </p:grpSp>
      <p:grpSp>
        <p:nvGrpSpPr>
          <p:cNvPr id="33" name="Google Shape;33;p3"/>
          <p:cNvGrpSpPr/>
          <p:nvPr/>
        </p:nvGrpSpPr>
        <p:grpSpPr>
          <a:xfrm>
            <a:off x="0" y="0"/>
            <a:ext cx="2360592" cy="5145650"/>
            <a:chOff x="-650" y="0"/>
            <a:chExt cx="2360592" cy="5145650"/>
          </a:xfrm>
        </p:grpSpPr>
        <p:sp>
          <p:nvSpPr>
            <p:cNvPr id="34" name="Google Shape;34;p3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name="adj" fmla="val 75274"/>
              </a:avLst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-650" y="0"/>
              <a:ext cx="2054075" cy="5145650"/>
            </a:xfrm>
            <a:custGeom>
              <a:avLst/>
              <a:gdLst/>
              <a:ahLst/>
              <a:cxnLst/>
              <a:rect l="l" t="t" r="r" b="b"/>
              <a:pathLst>
                <a:path w="82163" h="205826" extrusionOk="0">
                  <a:moveTo>
                    <a:pt x="0" y="205743"/>
                  </a:moveTo>
                  <a:lnTo>
                    <a:pt x="26" y="0"/>
                  </a:lnTo>
                  <a:lnTo>
                    <a:pt x="82163" y="0"/>
                  </a:lnTo>
                  <a:lnTo>
                    <a:pt x="42659" y="205826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ffectLst>
              <a:outerShdw blurRad="314325" algn="bl" rotWithShape="0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36" name="Google Shape;36;p3"/>
          <p:cNvSpPr txBox="1">
            <a:spLocks noGrp="1"/>
          </p:cNvSpPr>
          <p:nvPr>
            <p:ph type="ctrTitle"/>
          </p:nvPr>
        </p:nvSpPr>
        <p:spPr>
          <a:xfrm>
            <a:off x="2596600" y="2011738"/>
            <a:ext cx="5861700" cy="635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ubTitle" idx="1"/>
          </p:nvPr>
        </p:nvSpPr>
        <p:spPr>
          <a:xfrm>
            <a:off x="2596600" y="2744165"/>
            <a:ext cx="5861700" cy="38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lt1"/>
            </a:gs>
            <a:gs pos="19000">
              <a:schemeClr val="lt2"/>
            </a:gs>
            <a:gs pos="100000">
              <a:schemeClr val="lt2"/>
            </a:gs>
          </a:gsLst>
          <a:lin ang="10800025" scaled="0"/>
        </a:gra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4"/>
          <p:cNvGrpSpPr/>
          <p:nvPr/>
        </p:nvGrpSpPr>
        <p:grpSpPr>
          <a:xfrm>
            <a:off x="5391536" y="0"/>
            <a:ext cx="2459469" cy="5143500"/>
            <a:chOff x="1511923" y="0"/>
            <a:chExt cx="2459469" cy="5143500"/>
          </a:xfrm>
        </p:grpSpPr>
        <p:sp>
          <p:nvSpPr>
            <p:cNvPr id="40" name="Google Shape;40;p4"/>
            <p:cNvSpPr/>
            <p:nvPr/>
          </p:nvSpPr>
          <p:spPr>
            <a:xfrm flipH="1">
              <a:off x="1867792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2051991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4"/>
          <p:cNvGrpSpPr/>
          <p:nvPr/>
        </p:nvGrpSpPr>
        <p:grpSpPr>
          <a:xfrm>
            <a:off x="4940486" y="0"/>
            <a:ext cx="2326044" cy="5143500"/>
            <a:chOff x="1060873" y="0"/>
            <a:chExt cx="2326044" cy="5143500"/>
          </a:xfrm>
        </p:grpSpPr>
        <p:sp>
          <p:nvSpPr>
            <p:cNvPr id="43" name="Google Shape;43;p4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  <a:effectLst>
              <a:outerShdw blurRad="214313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;p4"/>
          <p:cNvGrpSpPr/>
          <p:nvPr/>
        </p:nvGrpSpPr>
        <p:grpSpPr>
          <a:xfrm>
            <a:off x="3878963" y="-650"/>
            <a:ext cx="2838667" cy="5145500"/>
            <a:chOff x="-650" y="-650"/>
            <a:chExt cx="2838667" cy="5145500"/>
          </a:xfrm>
        </p:grpSpPr>
        <p:sp>
          <p:nvSpPr>
            <p:cNvPr id="46" name="Google Shape;46;p4"/>
            <p:cNvSpPr/>
            <p:nvPr/>
          </p:nvSpPr>
          <p:spPr>
            <a:xfrm flipH="1">
              <a:off x="734417" y="0"/>
              <a:ext cx="2103600" cy="5143500"/>
            </a:xfrm>
            <a:prstGeom prst="parallelogram">
              <a:avLst>
                <a:gd name="adj" fmla="val 75274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-650" y="-650"/>
              <a:ext cx="2492350" cy="5145500"/>
            </a:xfrm>
            <a:custGeom>
              <a:avLst/>
              <a:gdLst/>
              <a:ahLst/>
              <a:cxnLst/>
              <a:rect l="l" t="t" r="r" b="b"/>
              <a:pathLst>
                <a:path w="99694" h="205820" extrusionOk="0">
                  <a:moveTo>
                    <a:pt x="0" y="0"/>
                  </a:moveTo>
                  <a:lnTo>
                    <a:pt x="0" y="205820"/>
                  </a:lnTo>
                  <a:lnTo>
                    <a:pt x="99694" y="205820"/>
                  </a:lnTo>
                  <a:lnTo>
                    <a:pt x="60199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314325" algn="bl" rotWithShape="0">
                <a:schemeClr val="dk1">
                  <a:alpha val="50000"/>
                </a:schemeClr>
              </a:outerShdw>
            </a:effectLst>
          </p:spPr>
        </p:sp>
      </p:grpSp>
      <p:grpSp>
        <p:nvGrpSpPr>
          <p:cNvPr id="48" name="Google Shape;48;p4"/>
          <p:cNvGrpSpPr/>
          <p:nvPr/>
        </p:nvGrpSpPr>
        <p:grpSpPr>
          <a:xfrm>
            <a:off x="-6575" y="-6575"/>
            <a:ext cx="6246130" cy="5153775"/>
            <a:chOff x="-3886187" y="-6575"/>
            <a:chExt cx="6246130" cy="5153775"/>
          </a:xfrm>
        </p:grpSpPr>
        <p:sp>
          <p:nvSpPr>
            <p:cNvPr id="49" name="Google Shape;49;p4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name="adj" fmla="val 75274"/>
              </a:avLst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-3886187" y="-6575"/>
              <a:ext cx="5936050" cy="5153775"/>
            </a:xfrm>
            <a:custGeom>
              <a:avLst/>
              <a:gdLst/>
              <a:ahLst/>
              <a:cxnLst/>
              <a:rect l="l" t="t" r="r" b="b"/>
              <a:pathLst>
                <a:path w="237442" h="206151" extrusionOk="0">
                  <a:moveTo>
                    <a:pt x="0" y="206151"/>
                  </a:moveTo>
                  <a:lnTo>
                    <a:pt x="0" y="0"/>
                  </a:lnTo>
                  <a:lnTo>
                    <a:pt x="237442" y="0"/>
                  </a:lnTo>
                  <a:lnTo>
                    <a:pt x="198081" y="20608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ffectLst>
              <a:outerShdw blurRad="314325" algn="bl" rotWithShape="0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911750" y="643275"/>
            <a:ext cx="4130400" cy="385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Font typeface="IBM Plex Serif"/>
              <a:buChar char="▸"/>
              <a:defRPr sz="3200" b="1" i="1">
                <a:latin typeface="IBM Plex Serif"/>
                <a:ea typeface="IBM Plex Serif"/>
                <a:cs typeface="IBM Plex Serif"/>
                <a:sym typeface="IBM Plex Serif"/>
              </a:defRPr>
            </a:lvl1pPr>
            <a:lvl2pPr marL="914400" lvl="1" indent="-431800" rtl="0">
              <a:spcBef>
                <a:spcPts val="600"/>
              </a:spcBef>
              <a:spcAft>
                <a:spcPts val="0"/>
              </a:spcAft>
              <a:buSzPts val="3200"/>
              <a:buFont typeface="IBM Plex Serif"/>
              <a:buChar char="▹"/>
              <a:defRPr sz="3200" b="1" i="1">
                <a:latin typeface="IBM Plex Serif"/>
                <a:ea typeface="IBM Plex Serif"/>
                <a:cs typeface="IBM Plex Serif"/>
                <a:sym typeface="IBM Plex Serif"/>
              </a:defRPr>
            </a:lvl2pPr>
            <a:lvl3pPr marL="1371600" lvl="2" indent="-431800" rtl="0">
              <a:spcBef>
                <a:spcPts val="600"/>
              </a:spcBef>
              <a:spcAft>
                <a:spcPts val="0"/>
              </a:spcAft>
              <a:buSzPts val="3200"/>
              <a:buFont typeface="IBM Plex Serif"/>
              <a:buChar char="■"/>
              <a:defRPr sz="3200" b="1" i="1">
                <a:latin typeface="IBM Plex Serif"/>
                <a:ea typeface="IBM Plex Serif"/>
                <a:cs typeface="IBM Plex Serif"/>
                <a:sym typeface="IBM Plex Serif"/>
              </a:defRPr>
            </a:lvl3pPr>
            <a:lvl4pPr marL="1828800" lvl="3" indent="-431800" rtl="0">
              <a:spcBef>
                <a:spcPts val="600"/>
              </a:spcBef>
              <a:spcAft>
                <a:spcPts val="0"/>
              </a:spcAft>
              <a:buSzPts val="3200"/>
              <a:buFont typeface="IBM Plex Serif"/>
              <a:buChar char="●"/>
              <a:defRPr sz="3200" b="1" i="1">
                <a:latin typeface="IBM Plex Serif"/>
                <a:ea typeface="IBM Plex Serif"/>
                <a:cs typeface="IBM Plex Serif"/>
                <a:sym typeface="IBM Plex Serif"/>
              </a:defRPr>
            </a:lvl4pPr>
            <a:lvl5pPr marL="2286000" lvl="4" indent="-431800" rtl="0">
              <a:spcBef>
                <a:spcPts val="600"/>
              </a:spcBef>
              <a:spcAft>
                <a:spcPts val="0"/>
              </a:spcAft>
              <a:buSzPts val="3200"/>
              <a:buFont typeface="IBM Plex Serif"/>
              <a:buChar char="○"/>
              <a:defRPr sz="3200" b="1" i="1">
                <a:latin typeface="IBM Plex Serif"/>
                <a:ea typeface="IBM Plex Serif"/>
                <a:cs typeface="IBM Plex Serif"/>
                <a:sym typeface="IBM Plex Serif"/>
              </a:defRPr>
            </a:lvl5pPr>
            <a:lvl6pPr marL="2743200" lvl="5" indent="-431800" rtl="0">
              <a:spcBef>
                <a:spcPts val="600"/>
              </a:spcBef>
              <a:spcAft>
                <a:spcPts val="0"/>
              </a:spcAft>
              <a:buSzPts val="3200"/>
              <a:buFont typeface="IBM Plex Serif"/>
              <a:buChar char="■"/>
              <a:defRPr sz="3200" b="1" i="1">
                <a:latin typeface="IBM Plex Serif"/>
                <a:ea typeface="IBM Plex Serif"/>
                <a:cs typeface="IBM Plex Serif"/>
                <a:sym typeface="IBM Plex Serif"/>
              </a:defRPr>
            </a:lvl6pPr>
            <a:lvl7pPr marL="3200400" lvl="6" indent="-431800" rtl="0">
              <a:spcBef>
                <a:spcPts val="600"/>
              </a:spcBef>
              <a:spcAft>
                <a:spcPts val="0"/>
              </a:spcAft>
              <a:buSzPts val="3200"/>
              <a:buFont typeface="IBM Plex Serif"/>
              <a:buChar char="●"/>
              <a:defRPr sz="3200" b="1" i="1">
                <a:latin typeface="IBM Plex Serif"/>
                <a:ea typeface="IBM Plex Serif"/>
                <a:cs typeface="IBM Plex Serif"/>
                <a:sym typeface="IBM Plex Serif"/>
              </a:defRPr>
            </a:lvl7pPr>
            <a:lvl8pPr marL="3657600" lvl="7" indent="-431800" rtl="0">
              <a:spcBef>
                <a:spcPts val="600"/>
              </a:spcBef>
              <a:spcAft>
                <a:spcPts val="0"/>
              </a:spcAft>
              <a:buSzPts val="3200"/>
              <a:buFont typeface="IBM Plex Serif"/>
              <a:buChar char="○"/>
              <a:defRPr sz="3200" b="1" i="1">
                <a:latin typeface="IBM Plex Serif"/>
                <a:ea typeface="IBM Plex Serif"/>
                <a:cs typeface="IBM Plex Serif"/>
                <a:sym typeface="IBM Plex Serif"/>
              </a:defRPr>
            </a:lvl8pPr>
            <a:lvl9pPr marL="4114800" lvl="8" indent="-431800" rtl="0">
              <a:spcBef>
                <a:spcPts val="600"/>
              </a:spcBef>
              <a:spcAft>
                <a:spcPts val="600"/>
              </a:spcAft>
              <a:buSzPts val="3200"/>
              <a:buFont typeface="IBM Plex Serif"/>
              <a:buChar char="■"/>
              <a:defRPr sz="3200" b="1" i="1">
                <a:latin typeface="IBM Plex Serif"/>
                <a:ea typeface="IBM Plex Serif"/>
                <a:cs typeface="IBM Plex Serif"/>
                <a:sym typeface="IBM Plex Serif"/>
              </a:defRPr>
            </a:lvl9pPr>
          </a:lstStyle>
          <a:p>
            <a:endParaRPr/>
          </a:p>
        </p:txBody>
      </p:sp>
      <p:sp>
        <p:nvSpPr>
          <p:cNvPr id="52" name="Google Shape;52;p4"/>
          <p:cNvSpPr txBox="1"/>
          <p:nvPr/>
        </p:nvSpPr>
        <p:spPr>
          <a:xfrm>
            <a:off x="297010" y="335022"/>
            <a:ext cx="674700" cy="653700"/>
          </a:xfrm>
          <a:prstGeom prst="rect">
            <a:avLst/>
          </a:prstGeom>
          <a:noFill/>
          <a:ln>
            <a:noFill/>
          </a:ln>
          <a:effectLst>
            <a:outerShdw blurRad="100013" dist="38100" dir="5400000" algn="bl" rotWithShape="0">
              <a:schemeClr val="accent6">
                <a:alpha val="5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rPr>
              <a:t>“</a:t>
            </a:r>
            <a:endParaRPr sz="7200">
              <a:solidFill>
                <a:schemeClr val="lt1"/>
              </a:solidFill>
              <a:latin typeface="IBM Plex Serif SemiBold"/>
              <a:ea typeface="IBM Plex Serif SemiBold"/>
              <a:cs typeface="IBM Plex Serif SemiBold"/>
              <a:sym typeface="IBM Plex Serif SemiBold"/>
            </a:endParaRPr>
          </a:p>
        </p:txBody>
      </p:sp>
      <p:sp>
        <p:nvSpPr>
          <p:cNvPr id="53" name="Google Shape;53;p4"/>
          <p:cNvSpPr txBox="1">
            <a:spLocks noGrp="1"/>
          </p:cNvSpPr>
          <p:nvPr>
            <p:ph type="sldNum" idx="12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5"/>
          <p:cNvGrpSpPr/>
          <p:nvPr/>
        </p:nvGrpSpPr>
        <p:grpSpPr>
          <a:xfrm>
            <a:off x="598623" y="0"/>
            <a:ext cx="2459469" cy="5143500"/>
            <a:chOff x="1511923" y="0"/>
            <a:chExt cx="2459469" cy="5143500"/>
          </a:xfrm>
        </p:grpSpPr>
        <p:sp>
          <p:nvSpPr>
            <p:cNvPr id="56" name="Google Shape;56;p5"/>
            <p:cNvSpPr/>
            <p:nvPr/>
          </p:nvSpPr>
          <p:spPr>
            <a:xfrm flipH="1">
              <a:off x="1867792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2051991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58;p5"/>
          <p:cNvGrpSpPr/>
          <p:nvPr/>
        </p:nvGrpSpPr>
        <p:grpSpPr>
          <a:xfrm>
            <a:off x="376173" y="0"/>
            <a:ext cx="2326044" cy="5143500"/>
            <a:chOff x="1060873" y="0"/>
            <a:chExt cx="2326044" cy="5143500"/>
          </a:xfrm>
        </p:grpSpPr>
        <p:sp>
          <p:nvSpPr>
            <p:cNvPr id="59" name="Google Shape;59;p5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14313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5"/>
          <p:cNvGrpSpPr/>
          <p:nvPr/>
        </p:nvGrpSpPr>
        <p:grpSpPr>
          <a:xfrm>
            <a:off x="0" y="0"/>
            <a:ext cx="2305717" cy="5144925"/>
            <a:chOff x="456100" y="0"/>
            <a:chExt cx="2305717" cy="5144925"/>
          </a:xfrm>
        </p:grpSpPr>
        <p:sp>
          <p:nvSpPr>
            <p:cNvPr id="62" name="Google Shape;62;p5"/>
            <p:cNvSpPr/>
            <p:nvPr/>
          </p:nvSpPr>
          <p:spPr>
            <a:xfrm flipH="1">
              <a:off x="658217" y="0"/>
              <a:ext cx="2103600" cy="5143500"/>
            </a:xfrm>
            <a:prstGeom prst="parallelogram">
              <a:avLst>
                <a:gd name="adj" fmla="val 75274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456100" y="0"/>
              <a:ext cx="2035600" cy="5144925"/>
            </a:xfrm>
            <a:custGeom>
              <a:avLst/>
              <a:gdLst/>
              <a:ahLst/>
              <a:cxnLst/>
              <a:rect l="l" t="t" r="r" b="b"/>
              <a:pathLst>
                <a:path w="81424" h="205797" extrusionOk="0">
                  <a:moveTo>
                    <a:pt x="72" y="0"/>
                  </a:moveTo>
                  <a:lnTo>
                    <a:pt x="0" y="205797"/>
                  </a:lnTo>
                  <a:lnTo>
                    <a:pt x="81424" y="205794"/>
                  </a:lnTo>
                  <a:lnTo>
                    <a:pt x="419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314325" algn="bl" rotWithShape="0">
                <a:schemeClr val="dk1">
                  <a:alpha val="50000"/>
                </a:schemeClr>
              </a:outerShdw>
            </a:effectLst>
          </p:spPr>
        </p:sp>
      </p:grpSp>
      <p:grpSp>
        <p:nvGrpSpPr>
          <p:cNvPr id="64" name="Google Shape;64;p5"/>
          <p:cNvGrpSpPr/>
          <p:nvPr/>
        </p:nvGrpSpPr>
        <p:grpSpPr>
          <a:xfrm>
            <a:off x="0" y="0"/>
            <a:ext cx="2132442" cy="5145275"/>
            <a:chOff x="227500" y="0"/>
            <a:chExt cx="2132442" cy="5145275"/>
          </a:xfrm>
        </p:grpSpPr>
        <p:sp>
          <p:nvSpPr>
            <p:cNvPr id="65" name="Google Shape;65;p5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name="adj" fmla="val 75274"/>
              </a:avLst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227500" y="0"/>
              <a:ext cx="1825925" cy="5145275"/>
            </a:xfrm>
            <a:custGeom>
              <a:avLst/>
              <a:gdLst/>
              <a:ahLst/>
              <a:cxnLst/>
              <a:rect l="l" t="t" r="r" b="b"/>
              <a:pathLst>
                <a:path w="73037" h="205811" extrusionOk="0">
                  <a:moveTo>
                    <a:pt x="0" y="205797"/>
                  </a:moveTo>
                  <a:lnTo>
                    <a:pt x="44" y="0"/>
                  </a:lnTo>
                  <a:lnTo>
                    <a:pt x="73037" y="0"/>
                  </a:lnTo>
                  <a:lnTo>
                    <a:pt x="33572" y="20581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ffectLst>
              <a:outerShdw blurRad="314325" algn="bl" rotWithShape="0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67" name="Google Shape;67;p5"/>
          <p:cNvSpPr txBox="1">
            <a:spLocks noGrp="1"/>
          </p:cNvSpPr>
          <p:nvPr>
            <p:ph type="title"/>
          </p:nvPr>
        </p:nvSpPr>
        <p:spPr>
          <a:xfrm>
            <a:off x="2976900" y="836000"/>
            <a:ext cx="54642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body" idx="1"/>
          </p:nvPr>
        </p:nvSpPr>
        <p:spPr>
          <a:xfrm>
            <a:off x="2976900" y="1506350"/>
            <a:ext cx="5464200" cy="285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sldNum" idx="12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over color">
  <p:cSld name="TITLE_AND_BODY_1">
    <p:bg>
      <p:bgPr>
        <a:gradFill>
          <a:gsLst>
            <a:gs pos="0">
              <a:schemeClr val="lt1"/>
            </a:gs>
            <a:gs pos="18000">
              <a:schemeClr val="lt1"/>
            </a:gs>
            <a:gs pos="39000">
              <a:schemeClr val="lt2"/>
            </a:gs>
            <a:gs pos="100000">
              <a:schemeClr val="lt2"/>
            </a:gs>
          </a:gsLst>
          <a:lin ang="10800025" scaled="0"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"/>
          <p:cNvSpPr/>
          <p:nvPr/>
        </p:nvSpPr>
        <p:spPr>
          <a:xfrm flipH="1">
            <a:off x="4098548" y="0"/>
            <a:ext cx="2103600" cy="5143500"/>
          </a:xfrm>
          <a:prstGeom prst="parallelogram">
            <a:avLst>
              <a:gd name="adj" fmla="val 46349"/>
            </a:avLst>
          </a:prstGeom>
          <a:gradFill>
            <a:gsLst>
              <a:gs pos="0">
                <a:schemeClr val="lt1"/>
              </a:gs>
              <a:gs pos="7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6"/>
          <p:cNvSpPr/>
          <p:nvPr/>
        </p:nvSpPr>
        <p:spPr>
          <a:xfrm>
            <a:off x="3647498" y="0"/>
            <a:ext cx="2103600" cy="5143500"/>
          </a:xfrm>
          <a:prstGeom prst="parallelogram">
            <a:avLst>
              <a:gd name="adj" fmla="val 46349"/>
            </a:avLst>
          </a:prstGeom>
          <a:gradFill>
            <a:gsLst>
              <a:gs pos="0">
                <a:schemeClr val="lt1"/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oogle Shape;73;p6"/>
          <p:cNvGrpSpPr/>
          <p:nvPr/>
        </p:nvGrpSpPr>
        <p:grpSpPr>
          <a:xfrm>
            <a:off x="2585975" y="-650"/>
            <a:ext cx="2838667" cy="5145500"/>
            <a:chOff x="-650" y="-650"/>
            <a:chExt cx="2838667" cy="5145500"/>
          </a:xfrm>
        </p:grpSpPr>
        <p:sp>
          <p:nvSpPr>
            <p:cNvPr id="74" name="Google Shape;74;p6"/>
            <p:cNvSpPr/>
            <p:nvPr/>
          </p:nvSpPr>
          <p:spPr>
            <a:xfrm flipH="1">
              <a:off x="734417" y="0"/>
              <a:ext cx="2103600" cy="5143500"/>
            </a:xfrm>
            <a:prstGeom prst="parallelogram">
              <a:avLst>
                <a:gd name="adj" fmla="val 75274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-650" y="-650"/>
              <a:ext cx="2492350" cy="5145500"/>
            </a:xfrm>
            <a:custGeom>
              <a:avLst/>
              <a:gdLst/>
              <a:ahLst/>
              <a:cxnLst/>
              <a:rect l="l" t="t" r="r" b="b"/>
              <a:pathLst>
                <a:path w="99694" h="205820" extrusionOk="0">
                  <a:moveTo>
                    <a:pt x="0" y="0"/>
                  </a:moveTo>
                  <a:lnTo>
                    <a:pt x="0" y="205820"/>
                  </a:lnTo>
                  <a:lnTo>
                    <a:pt x="99694" y="205820"/>
                  </a:lnTo>
                  <a:lnTo>
                    <a:pt x="60199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314325" algn="bl" rotWithShape="0">
                <a:schemeClr val="dk1">
                  <a:alpha val="50000"/>
                </a:schemeClr>
              </a:outerShdw>
            </a:effectLst>
          </p:spPr>
        </p:sp>
      </p:grpSp>
      <p:grpSp>
        <p:nvGrpSpPr>
          <p:cNvPr id="76" name="Google Shape;76;p6"/>
          <p:cNvGrpSpPr/>
          <p:nvPr/>
        </p:nvGrpSpPr>
        <p:grpSpPr>
          <a:xfrm>
            <a:off x="0" y="-6575"/>
            <a:ext cx="4946567" cy="5153775"/>
            <a:chOff x="-2586625" y="-6575"/>
            <a:chExt cx="4946567" cy="5153775"/>
          </a:xfrm>
        </p:grpSpPr>
        <p:sp>
          <p:nvSpPr>
            <p:cNvPr id="77" name="Google Shape;77;p6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name="adj" fmla="val 75274"/>
              </a:avLst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-2586625" y="-6575"/>
              <a:ext cx="4640050" cy="5153775"/>
            </a:xfrm>
            <a:custGeom>
              <a:avLst/>
              <a:gdLst/>
              <a:ahLst/>
              <a:cxnLst/>
              <a:rect l="l" t="t" r="r" b="b"/>
              <a:pathLst>
                <a:path w="185602" h="206151" extrusionOk="0">
                  <a:moveTo>
                    <a:pt x="263" y="206151"/>
                  </a:moveTo>
                  <a:lnTo>
                    <a:pt x="0" y="0"/>
                  </a:lnTo>
                  <a:lnTo>
                    <a:pt x="185602" y="263"/>
                  </a:lnTo>
                  <a:lnTo>
                    <a:pt x="146098" y="20608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ffectLst>
              <a:outerShdw blurRad="314325" algn="bl" rotWithShape="0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79" name="Google Shape;79;p6"/>
          <p:cNvSpPr txBox="1">
            <a:spLocks noGrp="1"/>
          </p:cNvSpPr>
          <p:nvPr>
            <p:ph type="title"/>
          </p:nvPr>
        </p:nvSpPr>
        <p:spPr>
          <a:xfrm>
            <a:off x="509350" y="836000"/>
            <a:ext cx="3185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6"/>
          <p:cNvSpPr txBox="1">
            <a:spLocks noGrp="1"/>
          </p:cNvSpPr>
          <p:nvPr>
            <p:ph type="body" idx="1"/>
          </p:nvPr>
        </p:nvSpPr>
        <p:spPr>
          <a:xfrm>
            <a:off x="509350" y="1506350"/>
            <a:ext cx="3185100" cy="285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60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60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6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6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6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600"/>
              </a:spcBef>
              <a:spcAft>
                <a:spcPts val="6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1" name="Google Shape;81;p6"/>
          <p:cNvSpPr txBox="1">
            <a:spLocks noGrp="1"/>
          </p:cNvSpPr>
          <p:nvPr>
            <p:ph type="sldNum" idx="12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7"/>
          <p:cNvGrpSpPr/>
          <p:nvPr/>
        </p:nvGrpSpPr>
        <p:grpSpPr>
          <a:xfrm>
            <a:off x="598623" y="0"/>
            <a:ext cx="2459469" cy="5143500"/>
            <a:chOff x="1511923" y="0"/>
            <a:chExt cx="2459469" cy="5143500"/>
          </a:xfrm>
        </p:grpSpPr>
        <p:sp>
          <p:nvSpPr>
            <p:cNvPr id="84" name="Google Shape;84;p7"/>
            <p:cNvSpPr/>
            <p:nvPr/>
          </p:nvSpPr>
          <p:spPr>
            <a:xfrm flipH="1">
              <a:off x="1867792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2051991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86;p7"/>
          <p:cNvGrpSpPr/>
          <p:nvPr/>
        </p:nvGrpSpPr>
        <p:grpSpPr>
          <a:xfrm>
            <a:off x="376173" y="0"/>
            <a:ext cx="2326044" cy="5143500"/>
            <a:chOff x="1060873" y="0"/>
            <a:chExt cx="2326044" cy="5143500"/>
          </a:xfrm>
        </p:grpSpPr>
        <p:sp>
          <p:nvSpPr>
            <p:cNvPr id="87" name="Google Shape;87;p7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14313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7"/>
          <p:cNvGrpSpPr/>
          <p:nvPr/>
        </p:nvGrpSpPr>
        <p:grpSpPr>
          <a:xfrm>
            <a:off x="0" y="0"/>
            <a:ext cx="2305717" cy="5144925"/>
            <a:chOff x="456100" y="0"/>
            <a:chExt cx="2305717" cy="5144925"/>
          </a:xfrm>
        </p:grpSpPr>
        <p:sp>
          <p:nvSpPr>
            <p:cNvPr id="90" name="Google Shape;90;p7"/>
            <p:cNvSpPr/>
            <p:nvPr/>
          </p:nvSpPr>
          <p:spPr>
            <a:xfrm flipH="1">
              <a:off x="658217" y="0"/>
              <a:ext cx="2103600" cy="5143500"/>
            </a:xfrm>
            <a:prstGeom prst="parallelogram">
              <a:avLst>
                <a:gd name="adj" fmla="val 75274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456100" y="0"/>
              <a:ext cx="2035600" cy="5144925"/>
            </a:xfrm>
            <a:custGeom>
              <a:avLst/>
              <a:gdLst/>
              <a:ahLst/>
              <a:cxnLst/>
              <a:rect l="l" t="t" r="r" b="b"/>
              <a:pathLst>
                <a:path w="81424" h="205797" extrusionOk="0">
                  <a:moveTo>
                    <a:pt x="72" y="0"/>
                  </a:moveTo>
                  <a:lnTo>
                    <a:pt x="0" y="205797"/>
                  </a:lnTo>
                  <a:lnTo>
                    <a:pt x="81424" y="205794"/>
                  </a:lnTo>
                  <a:lnTo>
                    <a:pt x="419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314325" algn="bl" rotWithShape="0">
                <a:schemeClr val="dk1">
                  <a:alpha val="50000"/>
                </a:schemeClr>
              </a:outerShdw>
            </a:effectLst>
          </p:spPr>
        </p:sp>
      </p:grpSp>
      <p:grpSp>
        <p:nvGrpSpPr>
          <p:cNvPr id="92" name="Google Shape;92;p7"/>
          <p:cNvGrpSpPr/>
          <p:nvPr/>
        </p:nvGrpSpPr>
        <p:grpSpPr>
          <a:xfrm>
            <a:off x="0" y="0"/>
            <a:ext cx="2132442" cy="5145275"/>
            <a:chOff x="227500" y="0"/>
            <a:chExt cx="2132442" cy="5145275"/>
          </a:xfrm>
        </p:grpSpPr>
        <p:sp>
          <p:nvSpPr>
            <p:cNvPr id="93" name="Google Shape;93;p7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name="adj" fmla="val 75274"/>
              </a:avLst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7"/>
            <p:cNvSpPr/>
            <p:nvPr/>
          </p:nvSpPr>
          <p:spPr>
            <a:xfrm>
              <a:off x="227500" y="0"/>
              <a:ext cx="1825925" cy="5145275"/>
            </a:xfrm>
            <a:custGeom>
              <a:avLst/>
              <a:gdLst/>
              <a:ahLst/>
              <a:cxnLst/>
              <a:rect l="l" t="t" r="r" b="b"/>
              <a:pathLst>
                <a:path w="73037" h="205811" extrusionOk="0">
                  <a:moveTo>
                    <a:pt x="0" y="205797"/>
                  </a:moveTo>
                  <a:lnTo>
                    <a:pt x="44" y="0"/>
                  </a:lnTo>
                  <a:lnTo>
                    <a:pt x="73037" y="0"/>
                  </a:lnTo>
                  <a:lnTo>
                    <a:pt x="33572" y="20581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ffectLst>
              <a:outerShdw blurRad="314325" algn="bl" rotWithShape="0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95" name="Google Shape;95;p7"/>
          <p:cNvSpPr txBox="1">
            <a:spLocks noGrp="1"/>
          </p:cNvSpPr>
          <p:nvPr>
            <p:ph type="title"/>
          </p:nvPr>
        </p:nvSpPr>
        <p:spPr>
          <a:xfrm>
            <a:off x="2976900" y="836000"/>
            <a:ext cx="54642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7"/>
          <p:cNvSpPr txBox="1">
            <a:spLocks noGrp="1"/>
          </p:cNvSpPr>
          <p:nvPr>
            <p:ph type="body" idx="1"/>
          </p:nvPr>
        </p:nvSpPr>
        <p:spPr>
          <a:xfrm>
            <a:off x="2976900" y="1506350"/>
            <a:ext cx="2553000" cy="29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2"/>
          </p:nvPr>
        </p:nvSpPr>
        <p:spPr>
          <a:xfrm>
            <a:off x="5888031" y="1506350"/>
            <a:ext cx="2553000" cy="29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sldNum" idx="12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8"/>
          <p:cNvGrpSpPr/>
          <p:nvPr/>
        </p:nvGrpSpPr>
        <p:grpSpPr>
          <a:xfrm>
            <a:off x="598623" y="0"/>
            <a:ext cx="2459469" cy="5143500"/>
            <a:chOff x="1511923" y="0"/>
            <a:chExt cx="2459469" cy="5143500"/>
          </a:xfrm>
        </p:grpSpPr>
        <p:sp>
          <p:nvSpPr>
            <p:cNvPr id="101" name="Google Shape;101;p8"/>
            <p:cNvSpPr/>
            <p:nvPr/>
          </p:nvSpPr>
          <p:spPr>
            <a:xfrm flipH="1">
              <a:off x="1867792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2051991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8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376173" y="0"/>
            <a:ext cx="2326044" cy="5143500"/>
            <a:chOff x="1060873" y="0"/>
            <a:chExt cx="2326044" cy="5143500"/>
          </a:xfrm>
        </p:grpSpPr>
        <p:sp>
          <p:nvSpPr>
            <p:cNvPr id="104" name="Google Shape;104;p8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14313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06;p8"/>
          <p:cNvGrpSpPr/>
          <p:nvPr/>
        </p:nvGrpSpPr>
        <p:grpSpPr>
          <a:xfrm>
            <a:off x="0" y="0"/>
            <a:ext cx="2305717" cy="5144925"/>
            <a:chOff x="456100" y="0"/>
            <a:chExt cx="2305717" cy="5144925"/>
          </a:xfrm>
        </p:grpSpPr>
        <p:sp>
          <p:nvSpPr>
            <p:cNvPr id="107" name="Google Shape;107;p8"/>
            <p:cNvSpPr/>
            <p:nvPr/>
          </p:nvSpPr>
          <p:spPr>
            <a:xfrm flipH="1">
              <a:off x="658217" y="0"/>
              <a:ext cx="2103600" cy="5143500"/>
            </a:xfrm>
            <a:prstGeom prst="parallelogram">
              <a:avLst>
                <a:gd name="adj" fmla="val 75274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456100" y="0"/>
              <a:ext cx="2035600" cy="5144925"/>
            </a:xfrm>
            <a:custGeom>
              <a:avLst/>
              <a:gdLst/>
              <a:ahLst/>
              <a:cxnLst/>
              <a:rect l="l" t="t" r="r" b="b"/>
              <a:pathLst>
                <a:path w="81424" h="205797" extrusionOk="0">
                  <a:moveTo>
                    <a:pt x="72" y="0"/>
                  </a:moveTo>
                  <a:lnTo>
                    <a:pt x="0" y="205797"/>
                  </a:lnTo>
                  <a:lnTo>
                    <a:pt x="81424" y="205794"/>
                  </a:lnTo>
                  <a:lnTo>
                    <a:pt x="419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314325" algn="bl" rotWithShape="0">
                <a:schemeClr val="dk1">
                  <a:alpha val="50000"/>
                </a:schemeClr>
              </a:outerShdw>
            </a:effectLst>
          </p:spPr>
        </p:sp>
      </p:grpSp>
      <p:grpSp>
        <p:nvGrpSpPr>
          <p:cNvPr id="109" name="Google Shape;109;p8"/>
          <p:cNvGrpSpPr/>
          <p:nvPr/>
        </p:nvGrpSpPr>
        <p:grpSpPr>
          <a:xfrm>
            <a:off x="0" y="0"/>
            <a:ext cx="2132442" cy="5145275"/>
            <a:chOff x="227500" y="0"/>
            <a:chExt cx="2132442" cy="5145275"/>
          </a:xfrm>
        </p:grpSpPr>
        <p:sp>
          <p:nvSpPr>
            <p:cNvPr id="110" name="Google Shape;110;p8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name="adj" fmla="val 75274"/>
              </a:avLst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27500" y="0"/>
              <a:ext cx="1825925" cy="5145275"/>
            </a:xfrm>
            <a:custGeom>
              <a:avLst/>
              <a:gdLst/>
              <a:ahLst/>
              <a:cxnLst/>
              <a:rect l="l" t="t" r="r" b="b"/>
              <a:pathLst>
                <a:path w="73037" h="205811" extrusionOk="0">
                  <a:moveTo>
                    <a:pt x="0" y="205797"/>
                  </a:moveTo>
                  <a:lnTo>
                    <a:pt x="44" y="0"/>
                  </a:lnTo>
                  <a:lnTo>
                    <a:pt x="73037" y="0"/>
                  </a:lnTo>
                  <a:lnTo>
                    <a:pt x="33572" y="20581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ffectLst>
              <a:outerShdw blurRad="314325" algn="bl" rotWithShape="0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112" name="Google Shape;112;p8"/>
          <p:cNvSpPr txBox="1">
            <a:spLocks noGrp="1"/>
          </p:cNvSpPr>
          <p:nvPr>
            <p:ph type="title"/>
          </p:nvPr>
        </p:nvSpPr>
        <p:spPr>
          <a:xfrm>
            <a:off x="2976900" y="836000"/>
            <a:ext cx="54642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8"/>
          <p:cNvSpPr txBox="1">
            <a:spLocks noGrp="1"/>
          </p:cNvSpPr>
          <p:nvPr>
            <p:ph type="body" idx="1"/>
          </p:nvPr>
        </p:nvSpPr>
        <p:spPr>
          <a:xfrm>
            <a:off x="2976900" y="1506350"/>
            <a:ext cx="1702200" cy="291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▸"/>
              <a:defRPr sz="1700"/>
            </a:lvl1pPr>
            <a:lvl2pPr marL="914400" lvl="1" indent="-336550" rtl="0">
              <a:spcBef>
                <a:spcPts val="600"/>
              </a:spcBef>
              <a:spcAft>
                <a:spcPts val="0"/>
              </a:spcAft>
              <a:buSzPts val="1700"/>
              <a:buChar char="▹"/>
              <a:defRPr sz="1700"/>
            </a:lvl2pPr>
            <a:lvl3pPr marL="1371600" lvl="2" indent="-336550" rtl="0">
              <a:spcBef>
                <a:spcPts val="6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6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6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6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6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6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600"/>
              </a:spcBef>
              <a:spcAft>
                <a:spcPts val="6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14" name="Google Shape;114;p8"/>
          <p:cNvSpPr txBox="1">
            <a:spLocks noGrp="1"/>
          </p:cNvSpPr>
          <p:nvPr>
            <p:ph type="body" idx="2"/>
          </p:nvPr>
        </p:nvSpPr>
        <p:spPr>
          <a:xfrm>
            <a:off x="4857876" y="1506350"/>
            <a:ext cx="1702200" cy="291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▸"/>
              <a:defRPr sz="1700"/>
            </a:lvl1pPr>
            <a:lvl2pPr marL="914400" lvl="1" indent="-336550" rtl="0">
              <a:spcBef>
                <a:spcPts val="600"/>
              </a:spcBef>
              <a:spcAft>
                <a:spcPts val="0"/>
              </a:spcAft>
              <a:buSzPts val="1700"/>
              <a:buChar char="▹"/>
              <a:defRPr sz="1700"/>
            </a:lvl2pPr>
            <a:lvl3pPr marL="1371600" lvl="2" indent="-336550" rtl="0">
              <a:spcBef>
                <a:spcPts val="6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6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6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6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6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6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600"/>
              </a:spcBef>
              <a:spcAft>
                <a:spcPts val="6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15" name="Google Shape;115;p8"/>
          <p:cNvSpPr txBox="1">
            <a:spLocks noGrp="1"/>
          </p:cNvSpPr>
          <p:nvPr>
            <p:ph type="body" idx="3"/>
          </p:nvPr>
        </p:nvSpPr>
        <p:spPr>
          <a:xfrm>
            <a:off x="6738851" y="1506350"/>
            <a:ext cx="1702200" cy="291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▸"/>
              <a:defRPr sz="1700"/>
            </a:lvl1pPr>
            <a:lvl2pPr marL="914400" lvl="1" indent="-336550" rtl="0">
              <a:spcBef>
                <a:spcPts val="600"/>
              </a:spcBef>
              <a:spcAft>
                <a:spcPts val="0"/>
              </a:spcAft>
              <a:buSzPts val="1700"/>
              <a:buChar char="▹"/>
              <a:defRPr sz="1700"/>
            </a:lvl2pPr>
            <a:lvl3pPr marL="1371600" lvl="2" indent="-336550" rtl="0">
              <a:spcBef>
                <a:spcPts val="6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6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6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6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6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6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600"/>
              </a:spcBef>
              <a:spcAft>
                <a:spcPts val="6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16" name="Google Shape;116;p8"/>
          <p:cNvSpPr txBox="1">
            <a:spLocks noGrp="1"/>
          </p:cNvSpPr>
          <p:nvPr>
            <p:ph type="sldNum" idx="12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9"/>
          <p:cNvGrpSpPr/>
          <p:nvPr/>
        </p:nvGrpSpPr>
        <p:grpSpPr>
          <a:xfrm>
            <a:off x="598623" y="0"/>
            <a:ext cx="2459469" cy="5143500"/>
            <a:chOff x="1511923" y="0"/>
            <a:chExt cx="2459469" cy="5143500"/>
          </a:xfrm>
        </p:grpSpPr>
        <p:sp>
          <p:nvSpPr>
            <p:cNvPr id="119" name="Google Shape;119;p9"/>
            <p:cNvSpPr/>
            <p:nvPr/>
          </p:nvSpPr>
          <p:spPr>
            <a:xfrm flipH="1">
              <a:off x="1867792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2051991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9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9"/>
          <p:cNvGrpSpPr/>
          <p:nvPr/>
        </p:nvGrpSpPr>
        <p:grpSpPr>
          <a:xfrm>
            <a:off x="376173" y="0"/>
            <a:ext cx="2326044" cy="5143500"/>
            <a:chOff x="1060873" y="0"/>
            <a:chExt cx="2326044" cy="5143500"/>
          </a:xfrm>
        </p:grpSpPr>
        <p:sp>
          <p:nvSpPr>
            <p:cNvPr id="122" name="Google Shape;122;p9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9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14313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124;p9"/>
          <p:cNvGrpSpPr/>
          <p:nvPr/>
        </p:nvGrpSpPr>
        <p:grpSpPr>
          <a:xfrm>
            <a:off x="0" y="0"/>
            <a:ext cx="2305717" cy="5144925"/>
            <a:chOff x="456100" y="0"/>
            <a:chExt cx="2305717" cy="5144925"/>
          </a:xfrm>
        </p:grpSpPr>
        <p:sp>
          <p:nvSpPr>
            <p:cNvPr id="125" name="Google Shape;125;p9"/>
            <p:cNvSpPr/>
            <p:nvPr/>
          </p:nvSpPr>
          <p:spPr>
            <a:xfrm flipH="1">
              <a:off x="658217" y="0"/>
              <a:ext cx="2103600" cy="5143500"/>
            </a:xfrm>
            <a:prstGeom prst="parallelogram">
              <a:avLst>
                <a:gd name="adj" fmla="val 75274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9"/>
            <p:cNvSpPr/>
            <p:nvPr/>
          </p:nvSpPr>
          <p:spPr>
            <a:xfrm>
              <a:off x="456100" y="0"/>
              <a:ext cx="2035600" cy="5144925"/>
            </a:xfrm>
            <a:custGeom>
              <a:avLst/>
              <a:gdLst/>
              <a:ahLst/>
              <a:cxnLst/>
              <a:rect l="l" t="t" r="r" b="b"/>
              <a:pathLst>
                <a:path w="81424" h="205797" extrusionOk="0">
                  <a:moveTo>
                    <a:pt x="72" y="0"/>
                  </a:moveTo>
                  <a:lnTo>
                    <a:pt x="0" y="205797"/>
                  </a:lnTo>
                  <a:lnTo>
                    <a:pt x="81424" y="205794"/>
                  </a:lnTo>
                  <a:lnTo>
                    <a:pt x="419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314325" algn="bl" rotWithShape="0">
                <a:schemeClr val="dk1">
                  <a:alpha val="50000"/>
                </a:schemeClr>
              </a:outerShdw>
            </a:effectLst>
          </p:spPr>
        </p:sp>
      </p:grpSp>
      <p:grpSp>
        <p:nvGrpSpPr>
          <p:cNvPr id="127" name="Google Shape;127;p9"/>
          <p:cNvGrpSpPr/>
          <p:nvPr/>
        </p:nvGrpSpPr>
        <p:grpSpPr>
          <a:xfrm>
            <a:off x="0" y="0"/>
            <a:ext cx="2132442" cy="5145275"/>
            <a:chOff x="227500" y="0"/>
            <a:chExt cx="2132442" cy="5145275"/>
          </a:xfrm>
        </p:grpSpPr>
        <p:sp>
          <p:nvSpPr>
            <p:cNvPr id="128" name="Google Shape;128;p9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name="adj" fmla="val 75274"/>
              </a:avLst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9"/>
            <p:cNvSpPr/>
            <p:nvPr/>
          </p:nvSpPr>
          <p:spPr>
            <a:xfrm>
              <a:off x="227500" y="0"/>
              <a:ext cx="1825925" cy="5145275"/>
            </a:xfrm>
            <a:custGeom>
              <a:avLst/>
              <a:gdLst/>
              <a:ahLst/>
              <a:cxnLst/>
              <a:rect l="l" t="t" r="r" b="b"/>
              <a:pathLst>
                <a:path w="73037" h="205811" extrusionOk="0">
                  <a:moveTo>
                    <a:pt x="0" y="205797"/>
                  </a:moveTo>
                  <a:lnTo>
                    <a:pt x="44" y="0"/>
                  </a:lnTo>
                  <a:lnTo>
                    <a:pt x="73037" y="0"/>
                  </a:lnTo>
                  <a:lnTo>
                    <a:pt x="33572" y="20581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ffectLst>
              <a:outerShdw blurRad="314325" algn="bl" rotWithShape="0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130" name="Google Shape;130;p9"/>
          <p:cNvSpPr txBox="1">
            <a:spLocks noGrp="1"/>
          </p:cNvSpPr>
          <p:nvPr>
            <p:ph type="title"/>
          </p:nvPr>
        </p:nvSpPr>
        <p:spPr>
          <a:xfrm>
            <a:off x="2976900" y="836000"/>
            <a:ext cx="54642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sldNum" idx="12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10"/>
          <p:cNvGrpSpPr/>
          <p:nvPr/>
        </p:nvGrpSpPr>
        <p:grpSpPr>
          <a:xfrm>
            <a:off x="598623" y="0"/>
            <a:ext cx="2459469" cy="5143500"/>
            <a:chOff x="1511923" y="0"/>
            <a:chExt cx="2459469" cy="5143500"/>
          </a:xfrm>
        </p:grpSpPr>
        <p:sp>
          <p:nvSpPr>
            <p:cNvPr id="134" name="Google Shape;134;p10"/>
            <p:cNvSpPr/>
            <p:nvPr/>
          </p:nvSpPr>
          <p:spPr>
            <a:xfrm flipH="1">
              <a:off x="1867792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2051991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0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10"/>
          <p:cNvGrpSpPr/>
          <p:nvPr/>
        </p:nvGrpSpPr>
        <p:grpSpPr>
          <a:xfrm>
            <a:off x="376173" y="0"/>
            <a:ext cx="2326044" cy="5143500"/>
            <a:chOff x="1060873" y="0"/>
            <a:chExt cx="2326044" cy="5143500"/>
          </a:xfrm>
        </p:grpSpPr>
        <p:sp>
          <p:nvSpPr>
            <p:cNvPr id="137" name="Google Shape;137;p10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14313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10"/>
          <p:cNvGrpSpPr/>
          <p:nvPr/>
        </p:nvGrpSpPr>
        <p:grpSpPr>
          <a:xfrm>
            <a:off x="0" y="0"/>
            <a:ext cx="2305717" cy="5144925"/>
            <a:chOff x="456100" y="0"/>
            <a:chExt cx="2305717" cy="5144925"/>
          </a:xfrm>
        </p:grpSpPr>
        <p:sp>
          <p:nvSpPr>
            <p:cNvPr id="140" name="Google Shape;140;p10"/>
            <p:cNvSpPr/>
            <p:nvPr/>
          </p:nvSpPr>
          <p:spPr>
            <a:xfrm flipH="1">
              <a:off x="658217" y="0"/>
              <a:ext cx="2103600" cy="5143500"/>
            </a:xfrm>
            <a:prstGeom prst="parallelogram">
              <a:avLst>
                <a:gd name="adj" fmla="val 75274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0"/>
            <p:cNvSpPr/>
            <p:nvPr/>
          </p:nvSpPr>
          <p:spPr>
            <a:xfrm>
              <a:off x="456100" y="0"/>
              <a:ext cx="2035600" cy="5144925"/>
            </a:xfrm>
            <a:custGeom>
              <a:avLst/>
              <a:gdLst/>
              <a:ahLst/>
              <a:cxnLst/>
              <a:rect l="l" t="t" r="r" b="b"/>
              <a:pathLst>
                <a:path w="81424" h="205797" extrusionOk="0">
                  <a:moveTo>
                    <a:pt x="72" y="0"/>
                  </a:moveTo>
                  <a:lnTo>
                    <a:pt x="0" y="205797"/>
                  </a:lnTo>
                  <a:lnTo>
                    <a:pt x="81424" y="205794"/>
                  </a:lnTo>
                  <a:lnTo>
                    <a:pt x="419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314325" algn="bl" rotWithShape="0">
                <a:schemeClr val="dk1">
                  <a:alpha val="50000"/>
                </a:schemeClr>
              </a:outerShdw>
            </a:effectLst>
          </p:spPr>
        </p:sp>
      </p:grpSp>
      <p:grpSp>
        <p:nvGrpSpPr>
          <p:cNvPr id="142" name="Google Shape;142;p10"/>
          <p:cNvGrpSpPr/>
          <p:nvPr/>
        </p:nvGrpSpPr>
        <p:grpSpPr>
          <a:xfrm>
            <a:off x="0" y="0"/>
            <a:ext cx="2132442" cy="5145275"/>
            <a:chOff x="227500" y="0"/>
            <a:chExt cx="2132442" cy="5145275"/>
          </a:xfrm>
        </p:grpSpPr>
        <p:sp>
          <p:nvSpPr>
            <p:cNvPr id="143" name="Google Shape;143;p10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name="adj" fmla="val 75274"/>
              </a:avLst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0"/>
            <p:cNvSpPr/>
            <p:nvPr/>
          </p:nvSpPr>
          <p:spPr>
            <a:xfrm>
              <a:off x="227500" y="0"/>
              <a:ext cx="1825925" cy="5145275"/>
            </a:xfrm>
            <a:custGeom>
              <a:avLst/>
              <a:gdLst/>
              <a:ahLst/>
              <a:cxnLst/>
              <a:rect l="l" t="t" r="r" b="b"/>
              <a:pathLst>
                <a:path w="73037" h="205811" extrusionOk="0">
                  <a:moveTo>
                    <a:pt x="0" y="205797"/>
                  </a:moveTo>
                  <a:lnTo>
                    <a:pt x="44" y="0"/>
                  </a:lnTo>
                  <a:lnTo>
                    <a:pt x="73037" y="0"/>
                  </a:lnTo>
                  <a:lnTo>
                    <a:pt x="33572" y="20581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ffectLst>
              <a:outerShdw blurRad="314325" algn="bl" rotWithShape="0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145" name="Google Shape;145;p10"/>
          <p:cNvSpPr txBox="1">
            <a:spLocks noGrp="1"/>
          </p:cNvSpPr>
          <p:nvPr>
            <p:ph type="body" idx="1"/>
          </p:nvPr>
        </p:nvSpPr>
        <p:spPr>
          <a:xfrm>
            <a:off x="2976900" y="4406300"/>
            <a:ext cx="57099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360"/>
              </a:spcBef>
              <a:spcAft>
                <a:spcPts val="6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46" name="Google Shape;146;p10"/>
          <p:cNvSpPr txBox="1">
            <a:spLocks noGrp="1"/>
          </p:cNvSpPr>
          <p:nvPr>
            <p:ph type="sldNum" idx="12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chemeClr val="lt2"/>
            </a:gs>
            <a:gs pos="100000">
              <a:schemeClr val="lt2"/>
            </a:gs>
          </a:gsLst>
          <a:lin ang="10800025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76900" y="836000"/>
            <a:ext cx="5464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76900" y="1506350"/>
            <a:ext cx="54642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▸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▹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28600" y="4718604"/>
            <a:ext cx="369900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1pPr>
            <a:lvl2pPr lvl="1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2pPr>
            <a:lvl3pPr lvl="2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3pPr>
            <a:lvl4pPr lvl="3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4pPr>
            <a:lvl5pPr lvl="4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5pPr>
            <a:lvl6pPr lvl="5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6pPr>
            <a:lvl7pPr lvl="6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7pPr>
            <a:lvl8pPr lvl="7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8pPr>
            <a:lvl9pPr lvl="8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ittees.kccd.edu/sites/committees.kccd.edu/files/AC%205-9-22%20Updated%20Assessment%20Committee%20Handbook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lbcc.edu/post/differences-between-slos-objectiv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"/>
          <p:cNvSpPr txBox="1">
            <a:spLocks noGrp="1"/>
          </p:cNvSpPr>
          <p:nvPr>
            <p:ph type="ctrTitle"/>
          </p:nvPr>
        </p:nvSpPr>
        <p:spPr>
          <a:xfrm>
            <a:off x="379075" y="660050"/>
            <a:ext cx="5220900" cy="226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Understanding Learning Outcomes</a:t>
            </a:r>
            <a:endParaRPr/>
          </a:p>
        </p:txBody>
      </p:sp>
      <p:sp>
        <p:nvSpPr>
          <p:cNvPr id="198" name="Google Shape;198;p15"/>
          <p:cNvSpPr txBox="1"/>
          <p:nvPr/>
        </p:nvSpPr>
        <p:spPr>
          <a:xfrm>
            <a:off x="379075" y="2925350"/>
            <a:ext cx="3795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Assessment Committee</a:t>
            </a:r>
            <a:endParaRPr sz="1800">
              <a:solidFill>
                <a:schemeClr val="lt2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Fall 2022</a:t>
            </a:r>
            <a:endParaRPr sz="1800">
              <a:solidFill>
                <a:schemeClr val="lt2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"/>
          <p:cNvSpPr txBox="1">
            <a:spLocks noGrp="1"/>
          </p:cNvSpPr>
          <p:nvPr>
            <p:ph type="title"/>
          </p:nvPr>
        </p:nvSpPr>
        <p:spPr>
          <a:xfrm>
            <a:off x="433600" y="2866325"/>
            <a:ext cx="3185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Our committee is in charge of all things </a:t>
            </a:r>
            <a:r>
              <a:rPr lang="en" sz="3300" u="sng"/>
              <a:t>learning outcome</a:t>
            </a:r>
            <a:r>
              <a:rPr lang="en" sz="3300"/>
              <a:t>!</a:t>
            </a:r>
            <a:endParaRPr sz="3300"/>
          </a:p>
        </p:txBody>
      </p:sp>
      <p:sp>
        <p:nvSpPr>
          <p:cNvPr id="204" name="Google Shape;204;p16"/>
          <p:cNvSpPr txBox="1"/>
          <p:nvPr/>
        </p:nvSpPr>
        <p:spPr>
          <a:xfrm>
            <a:off x="396325" y="3317000"/>
            <a:ext cx="2894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A large part of our workload is reviewing new &amp; revised student learning outcomes</a:t>
            </a:r>
            <a:endParaRPr>
              <a:solidFill>
                <a:schemeClr val="lt2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"/>
          <p:cNvSpPr txBox="1">
            <a:spLocks noGrp="1"/>
          </p:cNvSpPr>
          <p:nvPr>
            <p:ph type="title"/>
          </p:nvPr>
        </p:nvSpPr>
        <p:spPr>
          <a:xfrm>
            <a:off x="2976900" y="836000"/>
            <a:ext cx="54642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outcomes at BC</a:t>
            </a:r>
            <a:endParaRPr/>
          </a:p>
        </p:txBody>
      </p:sp>
      <p:sp>
        <p:nvSpPr>
          <p:cNvPr id="210" name="Google Shape;210;p17"/>
          <p:cNvSpPr txBox="1">
            <a:spLocks noGrp="1"/>
          </p:cNvSpPr>
          <p:nvPr>
            <p:ph type="body" idx="1"/>
          </p:nvPr>
        </p:nvSpPr>
        <p:spPr>
          <a:xfrm>
            <a:off x="2976900" y="1506350"/>
            <a:ext cx="5464200" cy="285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dirty="0"/>
              <a:t>SLO = student learning outcome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dirty="0"/>
              <a:t>PLO = program learning outcome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dirty="0"/>
              <a:t>ILO = institutional learning outcomes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dirty="0"/>
              <a:t>GELO = general education learning outcome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dirty="0"/>
              <a:t>AUO = administrative unit outcome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8"/>
          <p:cNvSpPr txBox="1">
            <a:spLocks noGrp="1"/>
          </p:cNvSpPr>
          <p:nvPr>
            <p:ph type="title"/>
          </p:nvPr>
        </p:nvSpPr>
        <p:spPr>
          <a:xfrm>
            <a:off x="554800" y="2919350"/>
            <a:ext cx="3185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dirty="0"/>
              <a:t>What makes a good outcome?</a:t>
            </a:r>
            <a:endParaRPr sz="4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9"/>
          <p:cNvSpPr txBox="1">
            <a:spLocks noGrp="1"/>
          </p:cNvSpPr>
          <p:nvPr>
            <p:ph type="title"/>
          </p:nvPr>
        </p:nvSpPr>
        <p:spPr>
          <a:xfrm>
            <a:off x="2976900" y="836000"/>
            <a:ext cx="54642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learning outcomes...</a:t>
            </a:r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body" idx="1"/>
          </p:nvPr>
        </p:nvSpPr>
        <p:spPr>
          <a:xfrm>
            <a:off x="2976900" y="1506350"/>
            <a:ext cx="5464200" cy="285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Are concise, measurable statements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Reflect what a student should </a:t>
            </a:r>
            <a:r>
              <a:rPr lang="en" b="1">
                <a:latin typeface="IBM Plex Sans"/>
                <a:ea typeface="IBM Plex Sans"/>
                <a:cs typeface="IBM Plex Sans"/>
                <a:sym typeface="IBM Plex Sans"/>
              </a:rPr>
              <a:t>know</a:t>
            </a:r>
            <a:r>
              <a:rPr lang="en"/>
              <a:t>, </a:t>
            </a:r>
            <a:r>
              <a:rPr lang="en" b="1">
                <a:latin typeface="IBM Plex Sans"/>
                <a:ea typeface="IBM Plex Sans"/>
                <a:cs typeface="IBM Plex Sans"/>
                <a:sym typeface="IBM Plex Sans"/>
              </a:rPr>
              <a:t>think</a:t>
            </a:r>
            <a:r>
              <a:rPr lang="en"/>
              <a:t>, or be able to </a:t>
            </a:r>
            <a:r>
              <a:rPr lang="en" b="1">
                <a:latin typeface="IBM Plex Sans"/>
                <a:ea typeface="IBM Plex Sans"/>
                <a:cs typeface="IBM Plex Sans"/>
                <a:sym typeface="IBM Plex Sans"/>
              </a:rPr>
              <a:t>do</a:t>
            </a:r>
            <a:r>
              <a:rPr lang="en"/>
              <a:t> upon leaving the course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May involve knowledge (cognitive), skills (behavioral), or attitudes (affective) that provide evidence that </a:t>
            </a:r>
            <a:r>
              <a:rPr lang="en" b="1">
                <a:latin typeface="IBM Plex Sans"/>
                <a:ea typeface="IBM Plex Sans"/>
                <a:cs typeface="IBM Plex Sans"/>
                <a:sym typeface="IBM Plex Sans"/>
              </a:rPr>
              <a:t>learning has occurred</a:t>
            </a:r>
            <a:endParaRPr b="1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"/>
          <p:cNvSpPr txBox="1">
            <a:spLocks noGrp="1"/>
          </p:cNvSpPr>
          <p:nvPr>
            <p:ph type="body" idx="1"/>
          </p:nvPr>
        </p:nvSpPr>
        <p:spPr>
          <a:xfrm>
            <a:off x="6666700" y="2136400"/>
            <a:ext cx="2265300" cy="221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/>
              <a:t>Outcomes are written using </a:t>
            </a:r>
            <a:r>
              <a:rPr lang="en" b="1">
                <a:latin typeface="IBM Plex Sans"/>
                <a:ea typeface="IBM Plex Sans"/>
                <a:cs typeface="IBM Plex Sans"/>
                <a:sym typeface="IBM Plex Sans"/>
              </a:rPr>
              <a:t>higher order action verbs</a:t>
            </a:r>
            <a:r>
              <a:rPr lang="en"/>
              <a:t> from Bloom’s Taxonomy.</a:t>
            </a:r>
            <a:endParaRPr/>
          </a:p>
        </p:txBody>
      </p:sp>
      <p:pic>
        <p:nvPicPr>
          <p:cNvPr id="227" name="Google Shape;2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700" y="1540250"/>
            <a:ext cx="6264900" cy="352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1"/>
          <p:cNvSpPr txBox="1">
            <a:spLocks noGrp="1"/>
          </p:cNvSpPr>
          <p:nvPr>
            <p:ph type="title"/>
          </p:nvPr>
        </p:nvSpPr>
        <p:spPr>
          <a:xfrm>
            <a:off x="2976900" y="836000"/>
            <a:ext cx="54642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SLOs vs. Objectives</a:t>
            </a:r>
            <a:endParaRPr/>
          </a:p>
        </p:txBody>
      </p:sp>
      <p:sp>
        <p:nvSpPr>
          <p:cNvPr id="233" name="Google Shape;233;p21"/>
          <p:cNvSpPr txBox="1">
            <a:spLocks noGrp="1"/>
          </p:cNvSpPr>
          <p:nvPr>
            <p:ph type="body" idx="1"/>
          </p:nvPr>
        </p:nvSpPr>
        <p:spPr>
          <a:xfrm>
            <a:off x="2976900" y="1506350"/>
            <a:ext cx="2553000" cy="29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IBM Plex Sans"/>
                <a:ea typeface="IBM Plex Sans"/>
                <a:cs typeface="IBM Plex Sans"/>
                <a:sym typeface="IBM Plex Sans"/>
              </a:rPr>
              <a:t>SLOs</a:t>
            </a:r>
            <a:endParaRPr b="1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Measure the skill-set students should have when they leave the classroom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3-5 outcomes are sufficient to cover an entire course</a:t>
            </a:r>
            <a:endParaRPr/>
          </a:p>
        </p:txBody>
      </p:sp>
      <p:sp>
        <p:nvSpPr>
          <p:cNvPr id="234" name="Google Shape;234;p21"/>
          <p:cNvSpPr txBox="1">
            <a:spLocks noGrp="1"/>
          </p:cNvSpPr>
          <p:nvPr>
            <p:ph type="body" idx="2"/>
          </p:nvPr>
        </p:nvSpPr>
        <p:spPr>
          <a:xfrm>
            <a:off x="5888031" y="1506350"/>
            <a:ext cx="2553000" cy="29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IBM Plex Sans"/>
                <a:ea typeface="IBM Plex Sans"/>
                <a:cs typeface="IBM Plex Sans"/>
                <a:sym typeface="IBM Plex Sans"/>
              </a:rPr>
              <a:t>Objectives</a:t>
            </a:r>
            <a:endParaRPr b="1"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Are the items that must be taught or covered in order to achieve the learning outcomes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Specify distinct </a:t>
            </a:r>
            <a:r>
              <a:rPr lang="en" b="1">
                <a:latin typeface="IBM Plex Sans"/>
                <a:ea typeface="IBM Plex Sans"/>
                <a:cs typeface="IBM Plex Sans"/>
                <a:sym typeface="IBM Plex Sans"/>
              </a:rPr>
              <a:t>steps to reach a goal</a:t>
            </a:r>
            <a:r>
              <a:rPr lang="en"/>
              <a:t> (outcome)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Are the </a:t>
            </a:r>
            <a:r>
              <a:rPr lang="en" b="1">
                <a:latin typeface="IBM Plex Sans"/>
                <a:ea typeface="IBM Plex Sans"/>
                <a:cs typeface="IBM Plex Sans"/>
                <a:sym typeface="IBM Plex Sans"/>
              </a:rPr>
              <a:t>means</a:t>
            </a:r>
            <a:r>
              <a:rPr lang="en"/>
              <a:t>, not the ends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2"/>
          <p:cNvSpPr txBox="1"/>
          <p:nvPr/>
        </p:nvSpPr>
        <p:spPr>
          <a:xfrm>
            <a:off x="2579775" y="701275"/>
            <a:ext cx="5568300" cy="17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An SLO</a:t>
            </a:r>
            <a:endParaRPr sz="1800" dirty="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3. </a:t>
            </a:r>
            <a:r>
              <a:rPr lang="en" sz="1800" b="1" u="sng" dirty="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Upon successful completion of the course, the student will be able to </a:t>
            </a:r>
            <a:r>
              <a:rPr lang="en" sz="1800" dirty="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produce written work that reflects appropriate mastery of argument skills, writing process, and control of mechanics.</a:t>
            </a:r>
            <a:endParaRPr sz="1800" dirty="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240" name="Google Shape;240;p22"/>
          <p:cNvSpPr txBox="1"/>
          <p:nvPr/>
        </p:nvSpPr>
        <p:spPr>
          <a:xfrm>
            <a:off x="2579775" y="2710000"/>
            <a:ext cx="4998000" cy="13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An objective</a:t>
            </a:r>
            <a:endParaRPr sz="1800" b="1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Develop varied and flexible strategies for generating, drafting, and revising essays. </a:t>
            </a:r>
            <a:endParaRPr sz="1800">
              <a:solidFill>
                <a:srgbClr val="666666"/>
              </a:solidFill>
              <a:highlight>
                <a:srgbClr val="FFFFFF"/>
              </a:highlight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3"/>
          <p:cNvSpPr txBox="1">
            <a:spLocks noGrp="1"/>
          </p:cNvSpPr>
          <p:nvPr>
            <p:ph type="title"/>
          </p:nvPr>
        </p:nvSpPr>
        <p:spPr>
          <a:xfrm>
            <a:off x="2976900" y="836000"/>
            <a:ext cx="54642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246" name="Google Shape;246;p23"/>
          <p:cNvSpPr txBox="1">
            <a:spLocks noGrp="1"/>
          </p:cNvSpPr>
          <p:nvPr>
            <p:ph type="body" idx="1"/>
          </p:nvPr>
        </p:nvSpPr>
        <p:spPr>
          <a:xfrm>
            <a:off x="2976900" y="1506350"/>
            <a:ext cx="5464200" cy="285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Assessment Committee Handbook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Long Beach City College SLOs vs. Objectives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xeter template">
  <a:themeElements>
    <a:clrScheme name="Custom 347">
      <a:dk1>
        <a:srgbClr val="3E4655"/>
      </a:dk1>
      <a:lt1>
        <a:srgbClr val="FFFFFF"/>
      </a:lt1>
      <a:dk2>
        <a:srgbClr val="746F7E"/>
      </a:dk2>
      <a:lt2>
        <a:srgbClr val="EAECF0"/>
      </a:lt2>
      <a:accent1>
        <a:srgbClr val="FFB900"/>
      </a:accent1>
      <a:accent2>
        <a:srgbClr val="F78300"/>
      </a:accent2>
      <a:accent3>
        <a:srgbClr val="D6516E"/>
      </a:accent3>
      <a:accent4>
        <a:srgbClr val="807DAF"/>
      </a:accent4>
      <a:accent5>
        <a:srgbClr val="93AECF"/>
      </a:accent5>
      <a:accent6>
        <a:srgbClr val="7E0808"/>
      </a:accent6>
      <a:hlink>
        <a:srgbClr val="38334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</Words>
  <Application>Microsoft Office PowerPoint</Application>
  <PresentationFormat>On-screen Show (16:9)</PresentationFormat>
  <Paragraphs>34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IBM Plex Sans Light</vt:lpstr>
      <vt:lpstr>Arial</vt:lpstr>
      <vt:lpstr>IBM Plex Sans</vt:lpstr>
      <vt:lpstr>Lato Light</vt:lpstr>
      <vt:lpstr>IBM Plex Serif</vt:lpstr>
      <vt:lpstr>IBM Plex Serif SemiBold</vt:lpstr>
      <vt:lpstr>Exeter template</vt:lpstr>
      <vt:lpstr>Understanding Learning Outcomes</vt:lpstr>
      <vt:lpstr>Our committee is in charge of all things learning outcome!</vt:lpstr>
      <vt:lpstr>Learning outcomes at BC</vt:lpstr>
      <vt:lpstr>What makes a good outcome?</vt:lpstr>
      <vt:lpstr>Student learning outcomes...</vt:lpstr>
      <vt:lpstr>PowerPoint Presentation</vt:lpstr>
      <vt:lpstr>SLOs vs. Objectives</vt:lpstr>
      <vt:lpstr>PowerPoint Presentation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Learning Outcomes</dc:title>
  <dc:creator>Rebecka Zepeda</dc:creator>
  <cp:lastModifiedBy>Rebecka Zepeda</cp:lastModifiedBy>
  <cp:revision>1</cp:revision>
  <dcterms:modified xsi:type="dcterms:W3CDTF">2023-09-15T17:22:08Z</dcterms:modified>
</cp:coreProperties>
</file>